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9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5" r:id="rId17"/>
    <p:sldId id="277" r:id="rId18"/>
    <p:sldId id="278" r:id="rId19"/>
    <p:sldId id="279" r:id="rId20"/>
    <p:sldId id="280" r:id="rId21"/>
    <p:sldId id="281" r:id="rId22"/>
    <p:sldId id="284" r:id="rId23"/>
    <p:sldId id="285" r:id="rId24"/>
    <p:sldId id="286" r:id="rId25"/>
    <p:sldId id="287" r:id="rId26"/>
    <p:sldId id="288" r:id="rId27"/>
    <p:sldId id="290" r:id="rId28"/>
    <p:sldId id="291" r:id="rId29"/>
    <p:sldId id="292" r:id="rId30"/>
    <p:sldId id="293" r:id="rId31"/>
    <p:sldId id="356" r:id="rId32"/>
    <p:sldId id="294" r:id="rId33"/>
    <p:sldId id="295" r:id="rId34"/>
    <p:sldId id="362" r:id="rId35"/>
    <p:sldId id="361" r:id="rId36"/>
    <p:sldId id="296" r:id="rId37"/>
    <p:sldId id="338" r:id="rId38"/>
    <p:sldId id="297" r:id="rId39"/>
    <p:sldId id="299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39" r:id="rId60"/>
    <p:sldId id="325" r:id="rId61"/>
    <p:sldId id="326" r:id="rId62"/>
    <p:sldId id="327" r:id="rId63"/>
    <p:sldId id="328" r:id="rId64"/>
    <p:sldId id="342" r:id="rId65"/>
    <p:sldId id="329" r:id="rId66"/>
    <p:sldId id="330" r:id="rId67"/>
    <p:sldId id="331" r:id="rId68"/>
    <p:sldId id="334" r:id="rId69"/>
    <p:sldId id="336" r:id="rId70"/>
    <p:sldId id="333" r:id="rId71"/>
    <p:sldId id="335" r:id="rId72"/>
    <p:sldId id="337" r:id="rId73"/>
    <p:sldId id="340" r:id="rId74"/>
    <p:sldId id="341" r:id="rId75"/>
    <p:sldId id="332" r:id="rId76"/>
    <p:sldId id="343" r:id="rId77"/>
    <p:sldId id="344" r:id="rId78"/>
    <p:sldId id="345" r:id="rId79"/>
    <p:sldId id="363" r:id="rId80"/>
    <p:sldId id="346" r:id="rId81"/>
    <p:sldId id="347" r:id="rId82"/>
    <p:sldId id="357" r:id="rId83"/>
    <p:sldId id="349" r:id="rId84"/>
    <p:sldId id="348" r:id="rId85"/>
    <p:sldId id="358" r:id="rId86"/>
    <p:sldId id="350" r:id="rId87"/>
    <p:sldId id="364" r:id="rId88"/>
    <p:sldId id="365" r:id="rId89"/>
    <p:sldId id="360" r:id="rId9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D26"/>
    <a:srgbClr val="0023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2F0E9-CF58-43B3-8F06-BFD3E05A1B23}" type="datetimeFigureOut">
              <a:rPr lang="sk-SK" smtClean="0"/>
              <a:t>27. 6. 2024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A91F5-BAB2-4478-A2DB-36976DCBC16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894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24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84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79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67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4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47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3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6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07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70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54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6/27/2024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9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33" r:id="rId5"/>
    <p:sldLayoutId id="2147483738" r:id="rId6"/>
    <p:sldLayoutId id="2147483734" r:id="rId7"/>
    <p:sldLayoutId id="2147483735" r:id="rId8"/>
    <p:sldLayoutId id="2147483736" r:id="rId9"/>
    <p:sldLayoutId id="2147483737" r:id="rId10"/>
    <p:sldLayoutId id="2147483739" r:id="rId1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66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4A9D9763-5998-62FE-D9F8-1988AC2CEF11}"/>
              </a:ext>
            </a:extLst>
          </p:cNvPr>
          <p:cNvSpPr txBox="1"/>
          <p:nvPr/>
        </p:nvSpPr>
        <p:spPr>
          <a:xfrm>
            <a:off x="1437611" y="1729639"/>
            <a:ext cx="9313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6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9. A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C18E84BD-0F2D-A7EE-4598-478BDDF9ED18}"/>
              </a:ext>
            </a:extLst>
          </p:cNvPr>
          <p:cNvSpPr txBox="1"/>
          <p:nvPr/>
        </p:nvSpPr>
        <p:spPr>
          <a:xfrm>
            <a:off x="171497" y="3393561"/>
            <a:ext cx="11845956" cy="95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6600" b="1" dirty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sk-SK" sz="8800" b="1" dirty="0">
                <a:solidFill>
                  <a:schemeClr val="accent3">
                    <a:lumMod val="50000"/>
                  </a:schemeClr>
                </a:solidFill>
                <a:latin typeface="Dreaming Outloud Script Pro" panose="020B0604020202020204" pitchFamily="66" charset="0"/>
                <a:cs typeface="Dreaming Outloud Script Pro" panose="020B0604020202020204" pitchFamily="66" charset="0"/>
              </a:rPr>
              <a:t>Rozlúčka so školou</a:t>
            </a:r>
          </a:p>
          <a:p>
            <a:endParaRPr lang="sk-SK" sz="6600" b="1" dirty="0">
              <a:solidFill>
                <a:schemeClr val="accent6">
                  <a:lumMod val="50000"/>
                </a:schemeClr>
              </a:solidFill>
              <a:latin typeface="Algerian" panose="04020705040A02060702" pitchFamily="82" charset="0"/>
            </a:endParaRPr>
          </a:p>
          <a:p>
            <a:pPr algn="ctr"/>
            <a:endParaRPr lang="sk-SK" sz="6600" b="1" dirty="0">
              <a:solidFill>
                <a:schemeClr val="accent6">
                  <a:lumMod val="50000"/>
                </a:schemeClr>
              </a:solidFill>
              <a:latin typeface="Algerian" panose="04020705040A02060702" pitchFamily="82" charset="0"/>
            </a:endParaRPr>
          </a:p>
          <a:p>
            <a:pPr algn="ctr"/>
            <a:endParaRPr lang="sk-SK" sz="6600" b="1" dirty="0">
              <a:solidFill>
                <a:schemeClr val="accent6">
                  <a:lumMod val="50000"/>
                </a:schemeClr>
              </a:solidFill>
              <a:latin typeface="Algerian" panose="04020705040A02060702" pitchFamily="82" charset="0"/>
            </a:endParaRPr>
          </a:p>
          <a:p>
            <a:pPr algn="ctr"/>
            <a:endParaRPr lang="sk-SK" sz="6600" b="1" dirty="0">
              <a:solidFill>
                <a:schemeClr val="accent6">
                  <a:lumMod val="50000"/>
                </a:schemeClr>
              </a:solidFill>
              <a:latin typeface="Algerian" panose="04020705040A02060702" pitchFamily="82" charset="0"/>
            </a:endParaRPr>
          </a:p>
          <a:p>
            <a:pPr algn="ctr"/>
            <a:endParaRPr lang="sk-SK" sz="6600" b="1" dirty="0">
              <a:solidFill>
                <a:schemeClr val="accent6">
                  <a:lumMod val="50000"/>
                </a:schemeClr>
              </a:solidFill>
              <a:latin typeface="Algerian" panose="04020705040A02060702" pitchFamily="82" charset="0"/>
            </a:endParaRPr>
          </a:p>
          <a:p>
            <a:pPr algn="ctr"/>
            <a:endParaRPr lang="sk-SK" sz="6600" b="1" dirty="0">
              <a:solidFill>
                <a:schemeClr val="accent6">
                  <a:lumMod val="50000"/>
                </a:schemeClr>
              </a:solidFill>
              <a:latin typeface="Algerian" panose="04020705040A02060702" pitchFamily="82" charset="0"/>
            </a:endParaRPr>
          </a:p>
          <a:p>
            <a:pPr algn="ctr"/>
            <a:endParaRPr lang="sk-SK" sz="6600" b="1" dirty="0">
              <a:solidFill>
                <a:schemeClr val="accent6">
                  <a:lumMod val="50000"/>
                </a:schemeClr>
              </a:solidFill>
              <a:latin typeface="Algerian" panose="04020705040A02060702" pitchFamily="82" charset="0"/>
            </a:endParaRPr>
          </a:p>
          <a:p>
            <a:pPr algn="ctr"/>
            <a:endParaRPr lang="sk-SK" sz="6600" b="1" dirty="0">
              <a:solidFill>
                <a:schemeClr val="accent6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prezentacia final">
            <a:hlinkClick r:id="" action="ppaction://media"/>
            <a:extLst>
              <a:ext uri="{FF2B5EF4-FFF2-40B4-BE49-F238E27FC236}">
                <a16:creationId xmlns:a16="http://schemas.microsoft.com/office/drawing/2014/main" id="{288D2EB8-3ADF-56F0-99C1-423AF3016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7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70"/>
    </mc:Choice>
    <mc:Fallback xmlns="">
      <p:transition advClick="0" advTm="5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383" y="1848255"/>
            <a:ext cx="6257810" cy="2695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 err="1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Ollé</a:t>
            </a: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Damián</a:t>
            </a: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stavebná výroba – stavebné práce</a:t>
            </a:r>
            <a:endParaRPr lang="en-US" sz="4000" b="1" i="1" dirty="0">
              <a:solidFill>
                <a:schemeClr val="accent4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8194" name="Picture 2" descr="Nie je k dispozícii žiadny popis.">
            <a:extLst>
              <a:ext uri="{FF2B5EF4-FFF2-40B4-BE49-F238E27FC236}">
                <a16:creationId xmlns:a16="http://schemas.microsoft.com/office/drawing/2014/main" id="{02D43805-B0B5-6502-DFD1-1DC812E6C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07" y="0"/>
            <a:ext cx="40577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39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4170" y="1760706"/>
            <a:ext cx="6457262" cy="28599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 err="1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Petranský</a:t>
            </a: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Samuel</a:t>
            </a: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pomocné práce v administratíve a službách</a:t>
            </a:r>
            <a:endParaRPr lang="en-US" sz="4000" b="1" i="1" dirty="0">
              <a:solidFill>
                <a:schemeClr val="accent4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9218" name="Picture 2" descr="Nie je k dispozícii žiadny popis.">
            <a:extLst>
              <a:ext uri="{FF2B5EF4-FFF2-40B4-BE49-F238E27FC236}">
                <a16:creationId xmlns:a16="http://schemas.microsoft.com/office/drawing/2014/main" id="{1AEF2848-C584-CD24-2F1E-25E70564B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68" y="0"/>
            <a:ext cx="4245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15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2936" y="1361871"/>
            <a:ext cx="5898974" cy="29218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 err="1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Reptová</a:t>
            </a: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Adriana</a:t>
            </a: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gastronomické služby</a:t>
            </a:r>
            <a:endParaRPr lang="en-US" sz="4000" b="1" i="1" dirty="0">
              <a:solidFill>
                <a:schemeClr val="accent4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10242" name="Picture 2" descr="Nie je k dispozícii žiadny popis.">
            <a:extLst>
              <a:ext uri="{FF2B5EF4-FFF2-40B4-BE49-F238E27FC236}">
                <a16:creationId xmlns:a16="http://schemas.microsoft.com/office/drawing/2014/main" id="{E0FF25D9-7E92-6E92-23FE-E812EAD7B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21" y="-664"/>
            <a:ext cx="38603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52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5305" y="1818862"/>
            <a:ext cx="5424195" cy="253447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 err="1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Svinteková</a:t>
            </a: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Nikola</a:t>
            </a: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kadernícke služby</a:t>
            </a:r>
            <a:endParaRPr lang="en-US" sz="4000" b="1" i="1" dirty="0">
              <a:solidFill>
                <a:schemeClr val="accent4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11266" name="Picture 2" descr="Nie je k dispozícii žiadny popis.">
            <a:extLst>
              <a:ext uri="{FF2B5EF4-FFF2-40B4-BE49-F238E27FC236}">
                <a16:creationId xmlns:a16="http://schemas.microsoft.com/office/drawing/2014/main" id="{13B6791C-320B-A872-FD3A-7009CC412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72" y="0"/>
            <a:ext cx="3859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43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15" y="2114550"/>
            <a:ext cx="5740723" cy="27812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Sládek Martin</a:t>
            </a: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stavebná výroba – stavebné práce</a:t>
            </a:r>
            <a:endParaRPr lang="en-US" sz="4000" b="1" i="1" dirty="0">
              <a:solidFill>
                <a:schemeClr val="accent4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12290" name="Picture 2" descr="Nie je k dispozícii žiadny popis.">
            <a:extLst>
              <a:ext uri="{FF2B5EF4-FFF2-40B4-BE49-F238E27FC236}">
                <a16:creationId xmlns:a16="http://schemas.microsoft.com/office/drawing/2014/main" id="{CCFBD0F9-3694-BF28-4432-6C62715E1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7" y="0"/>
            <a:ext cx="40112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48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8437" y="1624518"/>
            <a:ext cx="5983298" cy="28060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Šarközi Markus</a:t>
            </a:r>
            <a:br>
              <a:rPr lang="sk-SK" sz="4000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stavebná výroba – stavebné práce</a:t>
            </a:r>
            <a:endParaRPr lang="en-US" sz="4000" dirty="0">
              <a:solidFill>
                <a:schemeClr val="accent3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13314" name="Picture 2" descr="Nie je k dispozícii žiadny popis.">
            <a:extLst>
              <a:ext uri="{FF2B5EF4-FFF2-40B4-BE49-F238E27FC236}">
                <a16:creationId xmlns:a16="http://schemas.microsoft.com/office/drawing/2014/main" id="{0D320EA9-B9E9-3A26-9BDE-D5FE7CF2B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64" y="-664"/>
            <a:ext cx="3859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56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115" y="1291881"/>
            <a:ext cx="2758385" cy="32174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Naša pani asistentka</a:t>
            </a: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Katka</a:t>
            </a: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 err="1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Mišová</a:t>
            </a:r>
            <a:endParaRPr lang="en-US" sz="4000" b="1" i="1" dirty="0">
              <a:solidFill>
                <a:schemeClr val="accent4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14338" name="Picture 2" descr="Nie je k dispozícii žiadny popis.">
            <a:extLst>
              <a:ext uri="{FF2B5EF4-FFF2-40B4-BE49-F238E27FC236}">
                <a16:creationId xmlns:a16="http://schemas.microsoft.com/office/drawing/2014/main" id="{011E4630-BBA7-92DA-884D-DDB40090A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0"/>
            <a:ext cx="3859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E465E3AD-3524-A06B-4B0E-83DB3C6D7EA1}"/>
              </a:ext>
            </a:extLst>
          </p:cNvPr>
          <p:cNvSpPr txBox="1"/>
          <p:nvPr/>
        </p:nvSpPr>
        <p:spPr>
          <a:xfrm>
            <a:off x="523947" y="1508487"/>
            <a:ext cx="32850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Naša triedna učiteľka</a:t>
            </a:r>
          </a:p>
          <a:p>
            <a:endParaRPr lang="sk-SK" sz="4000" b="1" i="1" dirty="0">
              <a:solidFill>
                <a:schemeClr val="accent4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  <a:p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Miladka </a:t>
            </a:r>
            <a:r>
              <a:rPr lang="sk-SK" sz="4000" b="1" i="1" dirty="0" err="1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Gažovičová</a:t>
            </a:r>
            <a:endParaRPr lang="sk-SK" sz="4000" b="1" i="1" dirty="0">
              <a:solidFill>
                <a:schemeClr val="accent4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72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350" y="1630837"/>
            <a:ext cx="5737916" cy="23410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Pani riaditeľka</a:t>
            </a: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</a:t>
            </a:r>
            <a:r>
              <a:rPr lang="sk-SK" sz="4000" b="1" i="1" dirty="0" err="1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Machovičová</a:t>
            </a: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Katarína</a:t>
            </a:r>
            <a:endParaRPr lang="en-US" sz="4000" b="1" i="1" dirty="0">
              <a:solidFill>
                <a:schemeClr val="accent4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1026" name="Picture 2" descr="Nie je k dispozícii žiadny popis.">
            <a:extLst>
              <a:ext uri="{FF2B5EF4-FFF2-40B4-BE49-F238E27FC236}">
                <a16:creationId xmlns:a16="http://schemas.microsoft.com/office/drawing/2014/main" id="{042B1E3A-E5E7-B81E-18F4-D13F9BF94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24" y="-664"/>
            <a:ext cx="4945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24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827" y="2099387"/>
            <a:ext cx="6460645" cy="21553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Pani zástupkyňa</a:t>
            </a: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</a:t>
            </a:r>
            <a:r>
              <a:rPr lang="sk-SK" sz="4000" b="1" i="1" dirty="0" err="1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Mončeková</a:t>
            </a:r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Mária</a:t>
            </a:r>
            <a:endParaRPr lang="en-US" sz="4000" b="1" i="1" dirty="0">
              <a:solidFill>
                <a:schemeClr val="accent3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2050" name="Picture 2" descr="Nie je k dispozícii žiadny popis.">
            <a:extLst>
              <a:ext uri="{FF2B5EF4-FFF2-40B4-BE49-F238E27FC236}">
                <a16:creationId xmlns:a16="http://schemas.microsoft.com/office/drawing/2014/main" id="{590D8F92-B85B-3AD9-C4F0-F1AD73E02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8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9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65" y="1040735"/>
            <a:ext cx="11560629" cy="2559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  Naši učitelia, ktorí nás učili v 9. ročníku:</a:t>
            </a:r>
            <a:endParaRPr lang="en-US" sz="4000" b="1" i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4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E6D4C425-BC05-545B-5824-AC7A04D8A5E7}"/>
              </a:ext>
            </a:extLst>
          </p:cNvPr>
          <p:cNvSpPr txBox="1"/>
          <p:nvPr/>
        </p:nvSpPr>
        <p:spPr>
          <a:xfrm>
            <a:off x="794207" y="295978"/>
            <a:ext cx="10755983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sk-SK" sz="2000" b="1" i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sk-SK" sz="20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Moji deviataci</a:t>
            </a:r>
          </a:p>
          <a:p>
            <a:pPr algn="ctr"/>
            <a:endParaRPr lang="sk-SK" sz="2000" b="1" i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sk-SK" sz="20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Dnes ako tu stojíte,</a:t>
            </a:r>
          </a:p>
          <a:p>
            <a:pPr algn="ctr"/>
            <a:r>
              <a:rPr lang="sk-SK" sz="20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štúdium v základnej škole končíte,</a:t>
            </a:r>
          </a:p>
          <a:p>
            <a:pPr algn="ctr"/>
            <a:r>
              <a:rPr lang="sk-SK" sz="20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so všetkými sa lúčite...</a:t>
            </a:r>
          </a:p>
          <a:p>
            <a:pPr algn="ctr"/>
            <a:endParaRPr lang="sk-SK" sz="2000" b="1" i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sk-SK" sz="20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Ďakujete učiteľom, že Vás vzdelávali,</a:t>
            </a:r>
          </a:p>
          <a:p>
            <a:pPr algn="ctr"/>
            <a:r>
              <a:rPr lang="sk-SK" sz="20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že k Vám s láskou pristupovali,</a:t>
            </a:r>
          </a:p>
          <a:p>
            <a:pPr algn="ctr"/>
            <a:r>
              <a:rPr lang="sk-SK" sz="20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že Vám mnohé vedomosti</a:t>
            </a:r>
          </a:p>
          <a:p>
            <a:pPr algn="ctr"/>
            <a:r>
              <a:rPr lang="sk-SK" sz="20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a cenné rady do života dali...</a:t>
            </a:r>
          </a:p>
          <a:p>
            <a:pPr algn="ctr"/>
            <a:endParaRPr lang="sk-SK" sz="2000" b="1" i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sk-SK" sz="20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Spomienka na dni školské sa do srdca tesne. </a:t>
            </a:r>
          </a:p>
          <a:p>
            <a:pPr algn="ctr"/>
            <a:r>
              <a:rPr lang="sk-SK" sz="20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Zaznieva vám posledný tón školského zvonca</a:t>
            </a:r>
          </a:p>
          <a:p>
            <a:pPr algn="ctr"/>
            <a:r>
              <a:rPr lang="sk-SK" sz="20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a školskej piesne.</a:t>
            </a:r>
          </a:p>
          <a:p>
            <a:pPr algn="ctr"/>
            <a:endParaRPr lang="sk-SK" sz="2000" b="1" i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sk-SK" sz="20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Nech sa Vám v novej škole aj v živote darí,</a:t>
            </a:r>
          </a:p>
          <a:p>
            <a:pPr algn="ctr"/>
            <a:r>
              <a:rPr lang="sk-SK" sz="20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aby ste sa vždy len dobre mali,</a:t>
            </a:r>
          </a:p>
          <a:p>
            <a:pPr algn="ctr"/>
            <a:r>
              <a:rPr lang="sk-SK" sz="20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aby ste na časy strávené v základnej škole</a:t>
            </a:r>
          </a:p>
          <a:p>
            <a:pPr algn="ctr"/>
            <a:r>
              <a:rPr lang="sk-SK" sz="20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s láskou dlho spomínali.</a:t>
            </a:r>
          </a:p>
        </p:txBody>
      </p:sp>
    </p:spTree>
    <p:extLst>
      <p:ext uri="{BB962C8B-B14F-4D97-AF65-F5344CB8AC3E}">
        <p14:creationId xmlns:p14="http://schemas.microsoft.com/office/powerpoint/2010/main" val="408937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270"/>
    </mc:Choice>
    <mc:Fallback xmlns="">
      <p:transition spd="slow" advClick="0" advTm="3627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3362" y="1517715"/>
            <a:ext cx="5582470" cy="39877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Triedna učiteľka</a:t>
            </a: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 err="1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Gažovičová</a:t>
            </a:r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Milada</a:t>
            </a: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slovenský jazyk &amp; chémia &amp; fyzika &amp; pracovné vyučovanie </a:t>
            </a: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&amp; telesná výchova - chlapci</a:t>
            </a:r>
            <a:endParaRPr lang="en-US" sz="4000" b="1" i="1" dirty="0">
              <a:solidFill>
                <a:schemeClr val="accent3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1026" name="Picture 2" descr="Nie je k dispozícii žiadny popis.">
            <a:extLst>
              <a:ext uri="{FF2B5EF4-FFF2-40B4-BE49-F238E27FC236}">
                <a16:creationId xmlns:a16="http://schemas.microsoft.com/office/drawing/2014/main" id="{72F825AB-2FA4-E0FC-15D3-7921D956A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7" y="-1328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53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604865"/>
            <a:ext cx="5371322" cy="31817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Pani učiteľka </a:t>
            </a: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Popovičová Zdenka</a:t>
            </a: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matematika</a:t>
            </a: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&amp; biológia</a:t>
            </a:r>
            <a:endParaRPr lang="en-US" sz="4000" b="1" i="1" dirty="0">
              <a:solidFill>
                <a:schemeClr val="accent3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3074" name="Picture 2" descr="Nie je k dispozícii žiadny popis.">
            <a:extLst>
              <a:ext uri="{FF2B5EF4-FFF2-40B4-BE49-F238E27FC236}">
                <a16:creationId xmlns:a16="http://schemas.microsoft.com/office/drawing/2014/main" id="{A2E86ADA-13F8-FC41-A80B-74A23733C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6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4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769" y="1907458"/>
            <a:ext cx="5459147" cy="27333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Pani učiteľka </a:t>
            </a: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 err="1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Hagarová</a:t>
            </a:r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Nataša</a:t>
            </a: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dejepis &amp; hudobná výchova</a:t>
            </a:r>
            <a:endParaRPr lang="en-US" sz="4000" b="1" i="1" dirty="0">
              <a:solidFill>
                <a:schemeClr val="accent3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4098" name="Picture 2" descr="Nie je k dispozícii žiadny popis.">
            <a:extLst>
              <a:ext uri="{FF2B5EF4-FFF2-40B4-BE49-F238E27FC236}">
                <a16:creationId xmlns:a16="http://schemas.microsoft.com/office/drawing/2014/main" id="{8AC3E2B5-B26C-6A9A-FE13-E6D90032F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55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81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78" y="1498862"/>
            <a:ext cx="4951822" cy="309199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Pani učiteľka </a:t>
            </a: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 err="1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Bočková</a:t>
            </a:r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Monika</a:t>
            </a: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informatika &amp; geografia &amp; pracovné vyučovanie - dievčatá</a:t>
            </a:r>
            <a:endParaRPr lang="en-US" sz="4000" b="1" i="1" dirty="0">
              <a:solidFill>
                <a:schemeClr val="accent3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3074" name="Picture 2" descr="Nie je k dispozícii žiadny popis.">
            <a:extLst>
              <a:ext uri="{FF2B5EF4-FFF2-40B4-BE49-F238E27FC236}">
                <a16:creationId xmlns:a16="http://schemas.microsoft.com/office/drawing/2014/main" id="{41DC556D-A49D-4199-B62F-D027B3260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6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83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910" y="1838632"/>
            <a:ext cx="4776754" cy="28021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Pán učiteľ</a:t>
            </a: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Sloboda Peter</a:t>
            </a: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občianska výchova</a:t>
            </a:r>
            <a:endParaRPr lang="en-US" sz="4000" b="1" i="1" dirty="0">
              <a:solidFill>
                <a:schemeClr val="accent4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2050" name="Picture 2" descr="Nie je k dispozícii žiadny popis.">
            <a:extLst>
              <a:ext uri="{FF2B5EF4-FFF2-40B4-BE49-F238E27FC236}">
                <a16:creationId xmlns:a16="http://schemas.microsoft.com/office/drawing/2014/main" id="{6385FC77-4368-C498-2B09-80E61B5E5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73" y="0"/>
            <a:ext cx="59190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44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8903" y="1966451"/>
            <a:ext cx="5583211" cy="25858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Pani učiteľka </a:t>
            </a: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 err="1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Gavorová</a:t>
            </a: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Petra</a:t>
            </a: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výtvarná výchova</a:t>
            </a:r>
            <a:endParaRPr lang="en-US" sz="4000" b="1" i="1" dirty="0">
              <a:solidFill>
                <a:schemeClr val="accent4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5122" name="Picture 2" descr="Nie je k dispozícii žiadny popis.">
            <a:extLst>
              <a:ext uri="{FF2B5EF4-FFF2-40B4-BE49-F238E27FC236}">
                <a16:creationId xmlns:a16="http://schemas.microsoft.com/office/drawing/2014/main" id="{023FB590-AB44-9ECF-5588-4244A4563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84" y="78658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98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121" y="1976284"/>
            <a:ext cx="5519134" cy="293161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Pani učiteľka</a:t>
            </a: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Tomašovič Marika</a:t>
            </a: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telesná výchova - dievčatá</a:t>
            </a:r>
            <a:endParaRPr lang="en-US" sz="4000" b="1" i="1" dirty="0">
              <a:solidFill>
                <a:schemeClr val="accent3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6146" name="Picture 2" descr="Nie je k dispozícii žiadny popis.">
            <a:extLst>
              <a:ext uri="{FF2B5EF4-FFF2-40B4-BE49-F238E27FC236}">
                <a16:creationId xmlns:a16="http://schemas.microsoft.com/office/drawing/2014/main" id="{C125FEB5-BD0B-29BE-61DE-B6458676C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6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50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617" y="1818968"/>
            <a:ext cx="5755279" cy="28218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Pani učiteľka </a:t>
            </a: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Šišková Janka</a:t>
            </a: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náboženstvo</a:t>
            </a:r>
            <a:endParaRPr lang="en-US" sz="4000" b="1" i="1" dirty="0">
              <a:solidFill>
                <a:schemeClr val="accent3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4098" name="Picture 2" descr="Nie je k dispozícii žiadny popis.">
            <a:extLst>
              <a:ext uri="{FF2B5EF4-FFF2-40B4-BE49-F238E27FC236}">
                <a16:creationId xmlns:a16="http://schemas.microsoft.com/office/drawing/2014/main" id="{297A022F-6835-F902-3181-4A70869A9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08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3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41" y="914401"/>
            <a:ext cx="10465059" cy="44786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8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Naše triedne pani učiteľky na </a:t>
            </a:r>
            <a:br>
              <a:rPr lang="sk-SK" sz="48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sk-SK" sz="48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I. stupni:</a:t>
            </a:r>
            <a:br>
              <a:rPr lang="sk-SK" sz="48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</a:br>
            <a:br>
              <a:rPr lang="sk-SK" sz="48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sk-SK" sz="32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pani učiteľka Lýdia Krutá</a:t>
            </a:r>
            <a:br>
              <a:rPr lang="sk-SK" sz="32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sk-SK" sz="32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pani učiteľka Andrejka Horváthová</a:t>
            </a:r>
            <a:br>
              <a:rPr lang="sk-SK" sz="32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sk-SK" sz="32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pani učiteľka Marika Tomašovič</a:t>
            </a:r>
            <a:endParaRPr lang="en-US" sz="3200" b="1" i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51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0696" y="1632155"/>
            <a:ext cx="5850193" cy="29300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Pani učiteľka</a:t>
            </a: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Andrejka Horváthová</a:t>
            </a: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endParaRPr lang="en-US" sz="4000" b="1" i="1" dirty="0">
              <a:solidFill>
                <a:schemeClr val="accent3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1026" name="Picture 2" descr="Nie je k dispozícii žiadny popis.">
            <a:extLst>
              <a:ext uri="{FF2B5EF4-FFF2-40B4-BE49-F238E27FC236}">
                <a16:creationId xmlns:a16="http://schemas.microsoft.com/office/drawing/2014/main" id="{38F48632-EAE5-0855-ADBF-F85A98CBA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02" y="68826"/>
            <a:ext cx="51343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87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0F139285-68E9-5355-0C1B-B95B5600C655}"/>
              </a:ext>
            </a:extLst>
          </p:cNvPr>
          <p:cNvSpPr txBox="1"/>
          <p:nvPr/>
        </p:nvSpPr>
        <p:spPr>
          <a:xfrm>
            <a:off x="856034" y="914401"/>
            <a:ext cx="10757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Tak teda poďme a spolu spomínajme...</a:t>
            </a:r>
          </a:p>
        </p:txBody>
      </p:sp>
      <p:pic>
        <p:nvPicPr>
          <p:cNvPr id="5" name="Obrázok 4" descr="Obrázok, na ktorom je ošatenie, osoba, exteriér, tráva&#10;&#10;Automaticky generovaný popis">
            <a:extLst>
              <a:ext uri="{FF2B5EF4-FFF2-40B4-BE49-F238E27FC236}">
                <a16:creationId xmlns:a16="http://schemas.microsoft.com/office/drawing/2014/main" id="{D34852F3-F9C7-F0B6-BABE-3AAFC13EF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61" y="1975951"/>
            <a:ext cx="6036889" cy="438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6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40"/>
    </mc:Choice>
    <mc:Fallback xmlns="">
      <p:transition spd="slow" advClick="0" advTm="324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121" y="1791479"/>
            <a:ext cx="5523493" cy="27991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Pani učiteľka</a:t>
            </a: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Marika Tomašovič</a:t>
            </a:r>
            <a:b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4" name="Picture 2" descr="Nie je k dispozícii žiadny popis.">
            <a:extLst>
              <a:ext uri="{FF2B5EF4-FFF2-40B4-BE49-F238E27FC236}">
                <a16:creationId xmlns:a16="http://schemas.microsoft.com/office/drawing/2014/main" id="{AFC77EF7-910E-3819-3A7A-4DD7B8155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6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60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D5BD58-AC84-7E92-B881-1727B2317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415" y="0"/>
            <a:ext cx="10287000" cy="7227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Pár spomienok zo sladkých detských čias</a:t>
            </a:r>
            <a:endParaRPr lang="en-US" sz="4000" b="1" i="1" dirty="0">
              <a:solidFill>
                <a:schemeClr val="accent4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4098" name="Picture 2" descr="Nie je k dispozícii žiadny popis.">
            <a:extLst>
              <a:ext uri="{FF2B5EF4-FFF2-40B4-BE49-F238E27FC236}">
                <a16:creationId xmlns:a16="http://schemas.microsoft.com/office/drawing/2014/main" id="{8E3D7009-7531-EDEF-9183-2F519CE6D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2023">
            <a:off x="881559" y="1260293"/>
            <a:ext cx="5238748" cy="392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ie je k dispozícii žiadny popis.">
            <a:extLst>
              <a:ext uri="{FF2B5EF4-FFF2-40B4-BE49-F238E27FC236}">
                <a16:creationId xmlns:a16="http://schemas.microsoft.com/office/drawing/2014/main" id="{2411CBC4-937D-5F69-C54D-8E56FA0C3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2205">
            <a:off x="6964335" y="1134297"/>
            <a:ext cx="4681317" cy="350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ie je k dispozícii žiadny popis.">
            <a:extLst>
              <a:ext uri="{FF2B5EF4-FFF2-40B4-BE49-F238E27FC236}">
                <a16:creationId xmlns:a16="http://schemas.microsoft.com/office/drawing/2014/main" id="{E0D16364-9B1D-2FF7-E120-697004725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2759">
            <a:off x="3836178" y="3726675"/>
            <a:ext cx="5083691" cy="286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35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040735"/>
            <a:ext cx="10287000" cy="2559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8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Veľká príprava na „ finále“</a:t>
            </a:r>
            <a:endParaRPr lang="en-US" sz="4800" b="1" i="1" dirty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14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Nie je k dispozícii žiadny popis.">
            <a:extLst>
              <a:ext uri="{FF2B5EF4-FFF2-40B4-BE49-F238E27FC236}">
                <a16:creationId xmlns:a16="http://schemas.microsoft.com/office/drawing/2014/main" id="{08577F2E-0964-BEFA-9F00-0E4BACB4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842" y="12624"/>
            <a:ext cx="9100474" cy="683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75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Frame 1536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610334BF-0422-4A9A-BE46-AEB8C348B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C98F2823-0279-49D8-928D-754B2225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3" name="Rectangle 15372">
            <a:extLst>
              <a:ext uri="{FF2B5EF4-FFF2-40B4-BE49-F238E27FC236}">
                <a16:creationId xmlns:a16="http://schemas.microsoft.com/office/drawing/2014/main" id="{02E45E95-311C-41C7-A882-6E43F0806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75" name="Oval 15374">
            <a:extLst>
              <a:ext uri="{FF2B5EF4-FFF2-40B4-BE49-F238E27FC236}">
                <a16:creationId xmlns:a16="http://schemas.microsoft.com/office/drawing/2014/main" id="{B7299D5D-ECC5-41EB-B830-C3A35FB35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537516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77" name="Oval 15376">
            <a:extLst>
              <a:ext uri="{FF2B5EF4-FFF2-40B4-BE49-F238E27FC236}">
                <a16:creationId xmlns:a16="http://schemas.microsoft.com/office/drawing/2014/main" id="{88C91735-5EFE-44D1-8CC6-FDF0D11B6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79" name="Oval 15378">
            <a:extLst>
              <a:ext uri="{FF2B5EF4-FFF2-40B4-BE49-F238E27FC236}">
                <a16:creationId xmlns:a16="http://schemas.microsoft.com/office/drawing/2014/main" id="{D33F926C-2613-475D-AEE4-CD7D87D3B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362" name="Picture 2" descr="Otvoriť fotku">
            <a:extLst>
              <a:ext uri="{FF2B5EF4-FFF2-40B4-BE49-F238E27FC236}">
                <a16:creationId xmlns:a16="http://schemas.microsoft.com/office/drawing/2014/main" id="{49CAA20A-F076-4BC7-BCE9-A83C0F308A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196" y="-11225"/>
            <a:ext cx="5198319" cy="69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Nie je k dispozícii žiadny popis.">
            <a:extLst>
              <a:ext uri="{FF2B5EF4-FFF2-40B4-BE49-F238E27FC236}">
                <a16:creationId xmlns:a16="http://schemas.microsoft.com/office/drawing/2014/main" id="{887CAB4D-1B4C-E69F-8C56-926212892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683" y="42526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93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5D55AD-BD03-777E-5C45-D023F74AD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655" y="-5225"/>
            <a:ext cx="10375640" cy="10852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Pozvánky pre našich milých učiteľov:</a:t>
            </a:r>
            <a:endParaRPr lang="en-US" sz="4000" b="1" i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4338" name="Picture 2" descr="Otvoriť fotku">
            <a:extLst>
              <a:ext uri="{FF2B5EF4-FFF2-40B4-BE49-F238E27FC236}">
                <a16:creationId xmlns:a16="http://schemas.microsoft.com/office/drawing/2014/main" id="{E69D37AA-9465-AA7C-96EA-CD8E38AB8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35" y="1359036"/>
            <a:ext cx="9595827" cy="549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46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8" name="Rectangle 718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6" name="Picture 8" descr="Nie je k dispozícii žiadny popis.">
            <a:extLst>
              <a:ext uri="{FF2B5EF4-FFF2-40B4-BE49-F238E27FC236}">
                <a16:creationId xmlns:a16="http://schemas.microsoft.com/office/drawing/2014/main" id="{04B03D4C-5B5B-F1E6-0477-0A0A48A46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2" r="9869" b="-2"/>
          <a:stretch/>
        </p:blipFill>
        <p:spPr bwMode="auto">
          <a:xfrm>
            <a:off x="838199" y="557188"/>
            <a:ext cx="3462131" cy="575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ie je k dispozícii žiadny popis.">
            <a:extLst>
              <a:ext uri="{FF2B5EF4-FFF2-40B4-BE49-F238E27FC236}">
                <a16:creationId xmlns:a16="http://schemas.microsoft.com/office/drawing/2014/main" id="{E23A7C73-6C46-E040-F9F8-EC1A49D47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14258" b="-2"/>
          <a:stretch/>
        </p:blipFill>
        <p:spPr bwMode="auto">
          <a:xfrm>
            <a:off x="4459582" y="557188"/>
            <a:ext cx="3295096" cy="575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Nie je k dispozícii žiadny popis.">
            <a:extLst>
              <a:ext uri="{FF2B5EF4-FFF2-40B4-BE49-F238E27FC236}">
                <a16:creationId xmlns:a16="http://schemas.microsoft.com/office/drawing/2014/main" id="{43C1E329-E94E-ABD5-CF78-05A24AE20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" r="17460" b="-2"/>
          <a:stretch/>
        </p:blipFill>
        <p:spPr bwMode="auto">
          <a:xfrm>
            <a:off x="7913930" y="557188"/>
            <a:ext cx="3439859" cy="575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12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Nie je k dispozícii žiadny popis.">
            <a:extLst>
              <a:ext uri="{FF2B5EF4-FFF2-40B4-BE49-F238E27FC236}">
                <a16:creationId xmlns:a16="http://schemas.microsoft.com/office/drawing/2014/main" id="{B1DBF053-B986-F306-A09C-FCD3B3FB1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857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17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ame 24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6E4B4B-6658-8E06-E167-2B654BC1A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1040736"/>
            <a:ext cx="11616612" cy="27101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8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A takto vznikali </a:t>
            </a:r>
            <a:r>
              <a:rPr lang="sk-SK" sz="4800" b="1" i="1" dirty="0" err="1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fotečky</a:t>
            </a:r>
            <a:r>
              <a:rPr lang="sk-SK" sz="48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 na tablo:</a:t>
            </a:r>
            <a:endParaRPr lang="en-US" sz="4800" b="1" i="1" dirty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06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9" name="Frame 6150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60" name="Rectangle 6152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6" name="Picture 2" descr="Nie je k dispozícii žiadny popis.">
            <a:extLst>
              <a:ext uri="{FF2B5EF4-FFF2-40B4-BE49-F238E27FC236}">
                <a16:creationId xmlns:a16="http://schemas.microsoft.com/office/drawing/2014/main" id="{C86F7BC8-F083-134B-D2A6-96E7FEE1B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0" b="17700"/>
          <a:stretch/>
        </p:blipFill>
        <p:spPr bwMode="auto">
          <a:xfrm>
            <a:off x="20" y="10"/>
            <a:ext cx="12191980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1" name="Rectangle 6154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75" y="39718"/>
            <a:ext cx="10287000" cy="12291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7200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Naše triedne tablo</a:t>
            </a:r>
            <a:endParaRPr lang="en-US" sz="7200" dirty="0">
              <a:solidFill>
                <a:schemeClr val="accent3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1030" name="Picture 6" descr="Nie je k dispozícii žiadny popis.">
            <a:extLst>
              <a:ext uri="{FF2B5EF4-FFF2-40B4-BE49-F238E27FC236}">
                <a16:creationId xmlns:a16="http://schemas.microsoft.com/office/drawing/2014/main" id="{4F4B4986-3F4E-4C51-557C-8440DD573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477" y="1069353"/>
            <a:ext cx="8933097" cy="578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89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94" name="Picture 2" descr="Nie je k dispozícii žiadny popis.">
            <a:extLst>
              <a:ext uri="{FF2B5EF4-FFF2-40B4-BE49-F238E27FC236}">
                <a16:creationId xmlns:a16="http://schemas.microsoft.com/office/drawing/2014/main" id="{B339C821-AADB-BB52-15C6-4E87F7976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7651">
            <a:off x="1011143" y="19344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ie je k dispozícii žiadny popis.">
            <a:extLst>
              <a:ext uri="{FF2B5EF4-FFF2-40B4-BE49-F238E27FC236}">
                <a16:creationId xmlns:a16="http://schemas.microsoft.com/office/drawing/2014/main" id="{88E94F4B-7D80-6002-5689-FF3328A61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047">
            <a:off x="5775371" y="19344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4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218" name="Picture 2" descr="Nie je k dispozícii žiadny popis.">
            <a:extLst>
              <a:ext uri="{FF2B5EF4-FFF2-40B4-BE49-F238E27FC236}">
                <a16:creationId xmlns:a16="http://schemas.microsoft.com/office/drawing/2014/main" id="{AB32185A-04DA-0098-2829-57C664DCB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7480">
            <a:off x="1056719" y="88233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Nie je k dispozícii žiadny popis.">
            <a:extLst>
              <a:ext uri="{FF2B5EF4-FFF2-40B4-BE49-F238E27FC236}">
                <a16:creationId xmlns:a16="http://schemas.microsoft.com/office/drawing/2014/main" id="{2C66AB16-F5E0-1CC4-FD47-DA3036A20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7206">
            <a:off x="6045527" y="-664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71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44" name="Picture 4" descr="Nie je k dispozícii žiadny popis.">
            <a:extLst>
              <a:ext uri="{FF2B5EF4-FFF2-40B4-BE49-F238E27FC236}">
                <a16:creationId xmlns:a16="http://schemas.microsoft.com/office/drawing/2014/main" id="{688CC1B7-FFE4-54E6-1361-6EBF222C3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741">
            <a:off x="270563" y="457366"/>
            <a:ext cx="5143500" cy="650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ie je k dispozícii žiadny popis.">
            <a:extLst>
              <a:ext uri="{FF2B5EF4-FFF2-40B4-BE49-F238E27FC236}">
                <a16:creationId xmlns:a16="http://schemas.microsoft.com/office/drawing/2014/main" id="{C43974EA-49C4-2B1A-B24B-59B726FA5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8087">
            <a:off x="6748243" y="634031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Nie je k dispozícii žiadny popis.">
            <a:extLst>
              <a:ext uri="{FF2B5EF4-FFF2-40B4-BE49-F238E27FC236}">
                <a16:creationId xmlns:a16="http://schemas.microsoft.com/office/drawing/2014/main" id="{720180AC-0B08-2288-8526-ACD60861F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899" y="-1328"/>
            <a:ext cx="42531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0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266" name="Picture 2" descr="Nie je k dispozícii žiadny popis.">
            <a:extLst>
              <a:ext uri="{FF2B5EF4-FFF2-40B4-BE49-F238E27FC236}">
                <a16:creationId xmlns:a16="http://schemas.microsoft.com/office/drawing/2014/main" id="{D1F0B2D6-F3A5-FE38-EA96-DA51FD2FF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6269">
            <a:off x="1104899" y="353960"/>
            <a:ext cx="5143500" cy="638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ie je k dispozícii žiadny popis.">
            <a:extLst>
              <a:ext uri="{FF2B5EF4-FFF2-40B4-BE49-F238E27FC236}">
                <a16:creationId xmlns:a16="http://schemas.microsoft.com/office/drawing/2014/main" id="{0DC579A4-313E-7316-223D-1D866B50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2494">
            <a:off x="5418594" y="411962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61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290" name="Picture 2" descr="Nie je k dispozícii žiadny popis.">
            <a:extLst>
              <a:ext uri="{FF2B5EF4-FFF2-40B4-BE49-F238E27FC236}">
                <a16:creationId xmlns:a16="http://schemas.microsoft.com/office/drawing/2014/main" id="{A7598BED-92DD-5B05-F181-AE53DFA2A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747713"/>
            <a:ext cx="714375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16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314" name="Picture 2" descr="Nie je k dispozícii žiadny popis.">
            <a:extLst>
              <a:ext uri="{FF2B5EF4-FFF2-40B4-BE49-F238E27FC236}">
                <a16:creationId xmlns:a16="http://schemas.microsoft.com/office/drawing/2014/main" id="{FB5E7782-4D05-F991-3CF3-BA342CC4E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431" y="-1328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Nie je k dispozícii žiadny popis.">
            <a:extLst>
              <a:ext uri="{FF2B5EF4-FFF2-40B4-BE49-F238E27FC236}">
                <a16:creationId xmlns:a16="http://schemas.microsoft.com/office/drawing/2014/main" id="{8F34B730-ED8C-A2D0-B8CA-5089D900C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3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48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6" name="Rectangle 14365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Nie je k dispozícii žiadny popis.">
            <a:extLst>
              <a:ext uri="{FF2B5EF4-FFF2-40B4-BE49-F238E27FC236}">
                <a16:creationId xmlns:a16="http://schemas.microsoft.com/office/drawing/2014/main" id="{13428992-5545-95FE-0639-04240F268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r="14186" b="-1"/>
          <a:stretch/>
        </p:blipFill>
        <p:spPr bwMode="auto">
          <a:xfrm>
            <a:off x="20" y="638177"/>
            <a:ext cx="3017500" cy="55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Nie je k dispozícii žiadny popis.">
            <a:extLst>
              <a:ext uri="{FF2B5EF4-FFF2-40B4-BE49-F238E27FC236}">
                <a16:creationId xmlns:a16="http://schemas.microsoft.com/office/drawing/2014/main" id="{596F58D4-1D5B-8D3E-E512-2C9FA0695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8433"/>
          <a:stretch/>
        </p:blipFill>
        <p:spPr bwMode="auto">
          <a:xfrm>
            <a:off x="3171272" y="638179"/>
            <a:ext cx="5849456" cy="55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Nie je k dispozícii žiadny popis.">
            <a:extLst>
              <a:ext uri="{FF2B5EF4-FFF2-40B4-BE49-F238E27FC236}">
                <a16:creationId xmlns:a16="http://schemas.microsoft.com/office/drawing/2014/main" id="{EE6BB3D8-0CC2-D781-0DD1-CEEB7DDE4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0" r="16887" b="-1"/>
          <a:stretch/>
        </p:blipFill>
        <p:spPr bwMode="auto">
          <a:xfrm>
            <a:off x="9174480" y="638178"/>
            <a:ext cx="3017520" cy="55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68" name="Rectangle 14367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6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B2C54F-EEE5-A883-8297-A0B01ECA2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7" y="1353155"/>
            <a:ext cx="5326380" cy="26930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15362" name="Picture 2" descr="Nie je k dispozícii žiadny popis.">
            <a:extLst>
              <a:ext uri="{FF2B5EF4-FFF2-40B4-BE49-F238E27FC236}">
                <a16:creationId xmlns:a16="http://schemas.microsoft.com/office/drawing/2014/main" id="{B092A21D-CBB5-433F-898B-D426F1166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85" y="0"/>
            <a:ext cx="5174743" cy="6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Nie je k dispozícii žiadny popis.">
            <a:extLst>
              <a:ext uri="{FF2B5EF4-FFF2-40B4-BE49-F238E27FC236}">
                <a16:creationId xmlns:a16="http://schemas.microsoft.com/office/drawing/2014/main" id="{29945948-EE12-90CB-3503-B70AB9539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76" y="0"/>
            <a:ext cx="5143500" cy="690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9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386" name="Picture 2" descr="Nie je k dispozícii žiadny popis.">
            <a:extLst>
              <a:ext uri="{FF2B5EF4-FFF2-40B4-BE49-F238E27FC236}">
                <a16:creationId xmlns:a16="http://schemas.microsoft.com/office/drawing/2014/main" id="{367E6D9B-8DC3-5E40-F924-94DD451B5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780">
            <a:off x="890547" y="392719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Nie je k dispozícii žiadny popis.">
            <a:extLst>
              <a:ext uri="{FF2B5EF4-FFF2-40B4-BE49-F238E27FC236}">
                <a16:creationId xmlns:a16="http://schemas.microsoft.com/office/drawing/2014/main" id="{5763266B-0F9E-FAB5-26A0-1E36A000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736">
            <a:off x="6107830" y="491650"/>
            <a:ext cx="5143500" cy="684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2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410" name="Picture 2" descr="Nie je k dispozícii žiadny popis.">
            <a:extLst>
              <a:ext uri="{FF2B5EF4-FFF2-40B4-BE49-F238E27FC236}">
                <a16:creationId xmlns:a16="http://schemas.microsoft.com/office/drawing/2014/main" id="{3E74A7F5-BB18-5E64-A16C-3D616570C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0173">
            <a:off x="1011353" y="388069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Nie je k dispozícii žiadny popis.">
            <a:extLst>
              <a:ext uri="{FF2B5EF4-FFF2-40B4-BE49-F238E27FC236}">
                <a16:creationId xmlns:a16="http://schemas.microsoft.com/office/drawing/2014/main" id="{006A27D7-9790-AEDB-049D-1D9BAC445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6505">
            <a:off x="6383393" y="634031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65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792" y="2121031"/>
            <a:ext cx="6927497" cy="234619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sk-SK" sz="4400" b="1" i="1" dirty="0" err="1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Biháry</a:t>
            </a:r>
            <a:r>
              <a:rPr lang="sk-SK" sz="44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Adam</a:t>
            </a: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stavebná výroba – stavebné práce</a:t>
            </a:r>
            <a:endParaRPr lang="en-US" sz="4000" b="1" i="1" dirty="0">
              <a:solidFill>
                <a:schemeClr val="accent4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2050" name="Picture 2" descr="Nie je k dispozícii žiadny popis.">
            <a:extLst>
              <a:ext uri="{FF2B5EF4-FFF2-40B4-BE49-F238E27FC236}">
                <a16:creationId xmlns:a16="http://schemas.microsoft.com/office/drawing/2014/main" id="{49EE8BBD-B7B4-2FFB-7202-CC8C876A1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84" y="-1328"/>
            <a:ext cx="3707834" cy="685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27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434" name="Picture 2" descr="Nie je k dispozícii žiadny popis.">
            <a:extLst>
              <a:ext uri="{FF2B5EF4-FFF2-40B4-BE49-F238E27FC236}">
                <a16:creationId xmlns:a16="http://schemas.microsoft.com/office/drawing/2014/main" id="{954944E1-6DB8-044F-E679-3F4D12313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6" y="664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Nie je k dispozícii žiadny popis.">
            <a:extLst>
              <a:ext uri="{FF2B5EF4-FFF2-40B4-BE49-F238E27FC236}">
                <a16:creationId xmlns:a16="http://schemas.microsoft.com/office/drawing/2014/main" id="{60C02C89-3D14-D669-2C8E-56DCAE6E9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365" y="-3195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75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96" name="Rectangle 20495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Nie je k dispozícii žiadny popis.">
            <a:extLst>
              <a:ext uri="{FF2B5EF4-FFF2-40B4-BE49-F238E27FC236}">
                <a16:creationId xmlns:a16="http://schemas.microsoft.com/office/drawing/2014/main" id="{1BEE88B2-2ED0-946E-0906-94372F6F7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"/>
          <a:stretch/>
        </p:blipFill>
        <p:spPr bwMode="auto">
          <a:xfrm>
            <a:off x="192528" y="171716"/>
            <a:ext cx="3793268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Nie je k dispozícii žiadny popis.">
            <a:extLst>
              <a:ext uri="{FF2B5EF4-FFF2-40B4-BE49-F238E27FC236}">
                <a16:creationId xmlns:a16="http://schemas.microsoft.com/office/drawing/2014/main" id="{732E4E9F-22ED-1872-7E86-7275C7D96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" r="18066" b="-3"/>
          <a:stretch/>
        </p:blipFill>
        <p:spPr bwMode="auto">
          <a:xfrm rot="21600000">
            <a:off x="4184538" y="171716"/>
            <a:ext cx="3822924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ie je k dispozícii žiadny popis.">
            <a:extLst>
              <a:ext uri="{FF2B5EF4-FFF2-40B4-BE49-F238E27FC236}">
                <a16:creationId xmlns:a16="http://schemas.microsoft.com/office/drawing/2014/main" id="{9DBECB4A-81C8-91CD-9C48-B155DC07BB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539"/>
          <a:stretch/>
        </p:blipFill>
        <p:spPr bwMode="auto">
          <a:xfrm>
            <a:off x="8188032" y="171716"/>
            <a:ext cx="3799007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74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506" name="Picture 2" descr="Nie je k dispozícii žiadny popis.">
            <a:extLst>
              <a:ext uri="{FF2B5EF4-FFF2-40B4-BE49-F238E27FC236}">
                <a16:creationId xmlns:a16="http://schemas.microsoft.com/office/drawing/2014/main" id="{B3DB86C1-12A4-0B03-29F0-A3339F3E1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747713"/>
            <a:ext cx="714375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53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02FE432-43CE-09FA-2C4E-1179203A3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040735"/>
            <a:ext cx="10287000" cy="2559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400">
              <a:solidFill>
                <a:srgbClr val="FFFFFF"/>
              </a:solidFill>
            </a:endParaRPr>
          </a:p>
        </p:txBody>
      </p:sp>
      <p:pic>
        <p:nvPicPr>
          <p:cNvPr id="22530" name="Picture 2" descr="Nie je k dispozícii žiadny popis.">
            <a:extLst>
              <a:ext uri="{FF2B5EF4-FFF2-40B4-BE49-F238E27FC236}">
                <a16:creationId xmlns:a16="http://schemas.microsoft.com/office/drawing/2014/main" id="{61427940-1BBE-EEA7-D316-71449C6EE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2558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27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E6DD42D-8F3C-14F4-5975-94E47054F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040735"/>
            <a:ext cx="10287000" cy="2559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400">
              <a:solidFill>
                <a:srgbClr val="FFFFFF"/>
              </a:solidFill>
            </a:endParaRPr>
          </a:p>
        </p:txBody>
      </p:sp>
      <p:pic>
        <p:nvPicPr>
          <p:cNvPr id="23554" name="Picture 2" descr="Nie je k dispozícii žiadny popis.">
            <a:extLst>
              <a:ext uri="{FF2B5EF4-FFF2-40B4-BE49-F238E27FC236}">
                <a16:creationId xmlns:a16="http://schemas.microsoft.com/office/drawing/2014/main" id="{31113C9C-950A-1CAE-92E1-E7C4C543D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8"/>
            <a:ext cx="12406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43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46" name="Rectangle 3139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6" name="Picture 4" descr="Nie je k dispozícii žiadny popis.">
            <a:extLst>
              <a:ext uri="{FF2B5EF4-FFF2-40B4-BE49-F238E27FC236}">
                <a16:creationId xmlns:a16="http://schemas.microsoft.com/office/drawing/2014/main" id="{BA5C72E1-A886-F320-4100-373340924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660"/>
          <a:stretch/>
        </p:blipFill>
        <p:spPr bwMode="auto">
          <a:xfrm>
            <a:off x="196731" y="166533"/>
            <a:ext cx="3809612" cy="6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ie je k dispozícii žiadny popis.">
            <a:extLst>
              <a:ext uri="{FF2B5EF4-FFF2-40B4-BE49-F238E27FC236}">
                <a16:creationId xmlns:a16="http://schemas.microsoft.com/office/drawing/2014/main" id="{1C0A4E70-2D4E-A5AE-BDCE-6FDF0CD04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351"/>
          <a:stretch/>
        </p:blipFill>
        <p:spPr bwMode="auto">
          <a:xfrm>
            <a:off x="4196497" y="166533"/>
            <a:ext cx="3797618" cy="6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ie je k dispozícii žiadny popis.">
            <a:extLst>
              <a:ext uri="{FF2B5EF4-FFF2-40B4-BE49-F238E27FC236}">
                <a16:creationId xmlns:a16="http://schemas.microsoft.com/office/drawing/2014/main" id="{5A1D8AD5-05E1-9C43-75EF-23E9331B3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2" r="-2" b="40390"/>
          <a:stretch/>
        </p:blipFill>
        <p:spPr bwMode="auto">
          <a:xfrm>
            <a:off x="8183346" y="166533"/>
            <a:ext cx="3822808" cy="316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ie je k dispozícii žiadny popis.">
            <a:extLst>
              <a:ext uri="{FF2B5EF4-FFF2-40B4-BE49-F238E27FC236}">
                <a16:creationId xmlns:a16="http://schemas.microsoft.com/office/drawing/2014/main" id="{EB001A1B-0C9E-38E3-CC33-412429BA0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0" r="-2" b="40068"/>
          <a:stretch/>
        </p:blipFill>
        <p:spPr bwMode="auto">
          <a:xfrm>
            <a:off x="8183346" y="3506741"/>
            <a:ext cx="3822808" cy="318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28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8" name="Rectangle 41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 descr="Nie je k dispozícii žiadny popis.">
            <a:extLst>
              <a:ext uri="{FF2B5EF4-FFF2-40B4-BE49-F238E27FC236}">
                <a16:creationId xmlns:a16="http://schemas.microsoft.com/office/drawing/2014/main" id="{67D382E8-50AC-0E90-C973-CEB044458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6"/>
          <a:stretch/>
        </p:blipFill>
        <p:spPr bwMode="auto">
          <a:xfrm>
            <a:off x="192528" y="171716"/>
            <a:ext cx="3793268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Nie je k dispozícii žiadny popis.">
            <a:extLst>
              <a:ext uri="{FF2B5EF4-FFF2-40B4-BE49-F238E27FC236}">
                <a16:creationId xmlns:a16="http://schemas.microsoft.com/office/drawing/2014/main" id="{E1DD7A9F-A907-9D0D-C282-3280321C0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147"/>
          <a:stretch/>
        </p:blipFill>
        <p:spPr bwMode="auto">
          <a:xfrm>
            <a:off x="4184538" y="171716"/>
            <a:ext cx="3822924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ie je k dispozícii žiadny popis.">
            <a:extLst>
              <a:ext uri="{FF2B5EF4-FFF2-40B4-BE49-F238E27FC236}">
                <a16:creationId xmlns:a16="http://schemas.microsoft.com/office/drawing/2014/main" id="{3FAB9A42-CB86-F656-680E-3CEDD2DF8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539"/>
          <a:stretch/>
        </p:blipFill>
        <p:spPr bwMode="auto">
          <a:xfrm>
            <a:off x="8188032" y="171716"/>
            <a:ext cx="3799007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20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2" name="Rectangle 514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4" name="Picture 4" descr="Nie je k dispozícii žiadny popis.">
            <a:extLst>
              <a:ext uri="{FF2B5EF4-FFF2-40B4-BE49-F238E27FC236}">
                <a16:creationId xmlns:a16="http://schemas.microsoft.com/office/drawing/2014/main" id="{48676FA0-CE99-B1DB-2C1F-4D0C45EF2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6"/>
          <a:stretch/>
        </p:blipFill>
        <p:spPr bwMode="auto">
          <a:xfrm>
            <a:off x="192528" y="171716"/>
            <a:ext cx="3793268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ie je k dispozícii žiadny popis.">
            <a:extLst>
              <a:ext uri="{FF2B5EF4-FFF2-40B4-BE49-F238E27FC236}">
                <a16:creationId xmlns:a16="http://schemas.microsoft.com/office/drawing/2014/main" id="{274791DA-3926-6DC9-B809-C1E117306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147"/>
          <a:stretch/>
        </p:blipFill>
        <p:spPr bwMode="auto">
          <a:xfrm>
            <a:off x="4184538" y="171716"/>
            <a:ext cx="3822924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Nie je k dispozícii žiadny popis.">
            <a:extLst>
              <a:ext uri="{FF2B5EF4-FFF2-40B4-BE49-F238E27FC236}">
                <a16:creationId xmlns:a16="http://schemas.microsoft.com/office/drawing/2014/main" id="{21472A83-07DC-DFCD-873A-CC55E13F5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539"/>
          <a:stretch/>
        </p:blipFill>
        <p:spPr bwMode="auto">
          <a:xfrm>
            <a:off x="8188032" y="171716"/>
            <a:ext cx="3799007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28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1" name="Rectangle 7180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3" name="Rectangle 7182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Nie je k dispozícii žiadny popis.">
            <a:extLst>
              <a:ext uri="{FF2B5EF4-FFF2-40B4-BE49-F238E27FC236}">
                <a16:creationId xmlns:a16="http://schemas.microsoft.com/office/drawing/2014/main" id="{0EE01941-7EC1-1A9D-6144-227B88F6D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8" b="11452"/>
          <a:stretch/>
        </p:blipFill>
        <p:spPr bwMode="auto">
          <a:xfrm>
            <a:off x="965200" y="1381396"/>
            <a:ext cx="2879083" cy="409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5" name="Rectangle 7184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Nie je k dispozícii žiadny popis.">
            <a:extLst>
              <a:ext uri="{FF2B5EF4-FFF2-40B4-BE49-F238E27FC236}">
                <a16:creationId xmlns:a16="http://schemas.microsoft.com/office/drawing/2014/main" id="{C043CEAF-77ED-BE4E-1E34-988146F83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654"/>
          <a:stretch/>
        </p:blipFill>
        <p:spPr bwMode="auto">
          <a:xfrm>
            <a:off x="4647976" y="1397975"/>
            <a:ext cx="2880360" cy="406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7" name="Rectangle 7186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6" name="Picture 8" descr="Nie je k dispozícii žiadny popis.">
            <a:extLst>
              <a:ext uri="{FF2B5EF4-FFF2-40B4-BE49-F238E27FC236}">
                <a16:creationId xmlns:a16="http://schemas.microsoft.com/office/drawing/2014/main" id="{90B3C770-94EA-B294-C9E2-30C1B8C03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4" r="2" b="10343"/>
          <a:stretch/>
        </p:blipFill>
        <p:spPr bwMode="auto">
          <a:xfrm>
            <a:off x="8343941" y="1388819"/>
            <a:ext cx="2880360" cy="408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92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C14399-4FE0-9F2C-EE0E-42D5E1C28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324459" y="752476"/>
            <a:ext cx="6793999" cy="483745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sk-SK" sz="44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Nedajte sa zmiasť, </a:t>
            </a:r>
            <a:br>
              <a:rPr lang="sk-SK" sz="44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4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to veru nie je žiadny </a:t>
            </a:r>
            <a:r>
              <a:rPr lang="sk-SK" sz="4400" b="1" i="1" dirty="0" err="1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boštek</a:t>
            </a:r>
            <a:r>
              <a:rPr lang="sk-SK" sz="44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svojej zbožňovanej triednej, </a:t>
            </a:r>
            <a:br>
              <a:rPr lang="sk-SK" sz="44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4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to sa len náš Adamko</a:t>
            </a:r>
            <a:br>
              <a:rPr lang="sk-SK" sz="44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4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snaží vyžehliť svoje „</a:t>
            </a:r>
            <a:r>
              <a:rPr lang="sk-SK" sz="4400" b="1" i="1" dirty="0" err="1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pr</a:t>
            </a:r>
            <a:r>
              <a:rPr lang="sk-SK" sz="4400" b="1" i="1" dirty="0" err="1">
                <a:solidFill>
                  <a:schemeClr val="accent3">
                    <a:lumMod val="50000"/>
                  </a:schemeClr>
                </a:solidFill>
                <a:effectLst/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ů</a:t>
            </a:r>
            <a:r>
              <a:rPr lang="sk-SK" sz="4400" b="1" i="1" dirty="0" err="1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švihy</a:t>
            </a:r>
            <a:r>
              <a:rPr lang="sk-SK" sz="44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“.</a:t>
            </a:r>
            <a:endParaRPr lang="en-US" sz="4400" b="1" i="1" dirty="0">
              <a:solidFill>
                <a:schemeClr val="accent3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3074" name="Picture 2" descr="Nie je k dispozícii žiadny popis.">
            <a:extLst>
              <a:ext uri="{FF2B5EF4-FFF2-40B4-BE49-F238E27FC236}">
                <a16:creationId xmlns:a16="http://schemas.microsoft.com/office/drawing/2014/main" id="{DB0B841C-31EE-D80A-7E4D-5656A4FBD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100" y="0"/>
            <a:ext cx="3859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26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417" y="2220684"/>
            <a:ext cx="6959857" cy="23326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Čonka Peter</a:t>
            </a: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stavebná výroba – stavebné práce</a:t>
            </a:r>
            <a:endParaRPr lang="en-US" sz="4000" b="1" i="1" dirty="0">
              <a:solidFill>
                <a:schemeClr val="accent4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3074" name="Picture 2" descr="Nie je k dispozícii žiadny popis.">
            <a:extLst>
              <a:ext uri="{FF2B5EF4-FFF2-40B4-BE49-F238E27FC236}">
                <a16:creationId xmlns:a16="http://schemas.microsoft.com/office/drawing/2014/main" id="{BAE253B7-642A-D881-73DF-4BD1863B9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40" y="-664"/>
            <a:ext cx="38623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7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C0B322-781D-1643-0B23-4142C6502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73" y="1129004"/>
            <a:ext cx="11728580" cy="24717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8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Momentky z výletných túlačiek:</a:t>
            </a:r>
            <a:endParaRPr lang="en-US" sz="4800" b="1" i="1" dirty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8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Nie je k dispozícii žiadny popis.">
            <a:extLst>
              <a:ext uri="{FF2B5EF4-FFF2-40B4-BE49-F238E27FC236}">
                <a16:creationId xmlns:a16="http://schemas.microsoft.com/office/drawing/2014/main" id="{180260DF-C514-82E3-125B-168E5DA62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4" r="4" b="18879"/>
          <a:stretch/>
        </p:blipFill>
        <p:spPr bwMode="auto">
          <a:xfrm>
            <a:off x="1160200" y="2203149"/>
            <a:ext cx="3219908" cy="3336413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Nie je k dispozícii žiadny popis.">
            <a:extLst>
              <a:ext uri="{FF2B5EF4-FFF2-40B4-BE49-F238E27FC236}">
                <a16:creationId xmlns:a16="http://schemas.microsoft.com/office/drawing/2014/main" id="{BAF7D388-7A08-5B70-AB76-D52ACB429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19319" y="2301470"/>
            <a:ext cx="3334172" cy="3238090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Nie je k dispozícii žiadny popis.">
            <a:extLst>
              <a:ext uri="{FF2B5EF4-FFF2-40B4-BE49-F238E27FC236}">
                <a16:creationId xmlns:a16="http://schemas.microsoft.com/office/drawing/2014/main" id="{900C3F73-9A7A-E8C8-F206-E25BC99A5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2702" y="2301471"/>
            <a:ext cx="3219908" cy="3238089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F220C332-99C0-AF0E-0539-8E0294E51AFF}"/>
              </a:ext>
            </a:extLst>
          </p:cNvPr>
          <p:cNvSpPr txBox="1"/>
          <p:nvPr/>
        </p:nvSpPr>
        <p:spPr>
          <a:xfrm>
            <a:off x="2855167" y="914401"/>
            <a:ext cx="6816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Náš prvý výlet – Smolenice- chata u </a:t>
            </a:r>
            <a:r>
              <a:rPr lang="sk-SK" sz="3600" b="1" i="1" dirty="0" err="1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Reptovcov</a:t>
            </a:r>
            <a:endParaRPr lang="sk-SK" sz="3600" b="1" i="1" dirty="0">
              <a:solidFill>
                <a:schemeClr val="accent4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31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218" name="Picture 2" descr="Nie je k dispozícii žiadny popis.">
            <a:extLst>
              <a:ext uri="{FF2B5EF4-FFF2-40B4-BE49-F238E27FC236}">
                <a16:creationId xmlns:a16="http://schemas.microsoft.com/office/drawing/2014/main" id="{655290C0-387A-A5B7-4449-9712C143B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250" y="1043441"/>
            <a:ext cx="8563897" cy="556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688DD617-4A10-3FC1-FDCA-B5520319A538}"/>
              </a:ext>
            </a:extLst>
          </p:cNvPr>
          <p:cNvSpPr txBox="1"/>
          <p:nvPr/>
        </p:nvSpPr>
        <p:spPr>
          <a:xfrm>
            <a:off x="1222513" y="225462"/>
            <a:ext cx="8448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                                         </a:t>
            </a:r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Výlet do jaskyne Driny</a:t>
            </a:r>
          </a:p>
        </p:txBody>
      </p:sp>
    </p:spTree>
    <p:extLst>
      <p:ext uri="{BB962C8B-B14F-4D97-AF65-F5344CB8AC3E}">
        <p14:creationId xmlns:p14="http://schemas.microsoft.com/office/powerpoint/2010/main" val="74990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E2C9D23-4ECB-C3C3-AB02-7EE4A31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040735"/>
            <a:ext cx="10287000" cy="2559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10242" name="Picture 2" descr="Nie je k dispozícii žiadny popis.">
            <a:extLst>
              <a:ext uri="{FF2B5EF4-FFF2-40B4-BE49-F238E27FC236}">
                <a16:creationId xmlns:a16="http://schemas.microsoft.com/office/drawing/2014/main" id="{3AA0A02F-2CA6-65B5-337A-69FD91864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33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B3FD9D7-4B7A-0E67-9AEB-F4E8E44D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272225" y="160384"/>
            <a:ext cx="9087625" cy="9047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54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 Bojnice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8194" name="Picture 2" descr="Nie je k dispozícii žiadny popis.">
            <a:extLst>
              <a:ext uri="{FF2B5EF4-FFF2-40B4-BE49-F238E27FC236}">
                <a16:creationId xmlns:a16="http://schemas.microsoft.com/office/drawing/2014/main" id="{7FE6493C-F192-1931-ABB1-FF0DC70A0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9196">
            <a:off x="7948419" y="442088"/>
            <a:ext cx="3457717" cy="461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Nie je k dispozícii žiadny popis.">
            <a:extLst>
              <a:ext uri="{FF2B5EF4-FFF2-40B4-BE49-F238E27FC236}">
                <a16:creationId xmlns:a16="http://schemas.microsoft.com/office/drawing/2014/main" id="{2BBFCBC3-2416-A041-2CB0-B2DCD3947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156" y="1119764"/>
            <a:ext cx="3227030" cy="322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Nie je k dispozícii žiadny popis.">
            <a:extLst>
              <a:ext uri="{FF2B5EF4-FFF2-40B4-BE49-F238E27FC236}">
                <a16:creationId xmlns:a16="http://schemas.microsoft.com/office/drawing/2014/main" id="{CD1CD641-62C9-F996-34B7-58DFB0CE2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1173">
            <a:off x="431296" y="300533"/>
            <a:ext cx="3227029" cy="430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Nie je k dispozícii žiadny popis.">
            <a:extLst>
              <a:ext uri="{FF2B5EF4-FFF2-40B4-BE49-F238E27FC236}">
                <a16:creationId xmlns:a16="http://schemas.microsoft.com/office/drawing/2014/main" id="{FB54B32C-73EF-B796-4ED7-A3518DA95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3852">
            <a:off x="1835936" y="2977770"/>
            <a:ext cx="3473500" cy="38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Nie je k dispozícii žiadny popis.">
            <a:extLst>
              <a:ext uri="{FF2B5EF4-FFF2-40B4-BE49-F238E27FC236}">
                <a16:creationId xmlns:a16="http://schemas.microsoft.com/office/drawing/2014/main" id="{FEDFE0DC-C0C1-B4CA-C8F5-8737A7271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6531">
            <a:off x="5978579" y="3701966"/>
            <a:ext cx="3895854" cy="340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55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ame 9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10334BF-0422-4A9A-BE46-AEB8C348B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8F2823-0279-49D8-928D-754B2225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45E95-311C-41C7-A882-6E43F0806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7299D5D-ECC5-41EB-B830-C3A35FB35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537516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8C91735-5EFE-44D1-8CC6-FDF0D11B6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529134-08C5-32D3-09FE-8AC53E540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59" y="13740"/>
            <a:ext cx="9675545" cy="9006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Bratislava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33F926C-2613-475D-AEE4-CD7D87D3B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266" name="Picture 2" descr="Otvoriť fotku">
            <a:extLst>
              <a:ext uri="{FF2B5EF4-FFF2-40B4-BE49-F238E27FC236}">
                <a16:creationId xmlns:a16="http://schemas.microsoft.com/office/drawing/2014/main" id="{D3589E2F-4631-0982-E06B-A183DBF78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1477">
            <a:off x="4738355" y="800510"/>
            <a:ext cx="2872760" cy="383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Otvoriť fotku">
            <a:extLst>
              <a:ext uri="{FF2B5EF4-FFF2-40B4-BE49-F238E27FC236}">
                <a16:creationId xmlns:a16="http://schemas.microsoft.com/office/drawing/2014/main" id="{A0142F7A-8E41-CD3B-1516-A4EEA5B19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4632">
            <a:off x="7830834" y="457228"/>
            <a:ext cx="2786117" cy="325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Otvoriť fotku">
            <a:extLst>
              <a:ext uri="{FF2B5EF4-FFF2-40B4-BE49-F238E27FC236}">
                <a16:creationId xmlns:a16="http://schemas.microsoft.com/office/drawing/2014/main" id="{647ABEA6-E708-6E00-4192-6ADE09CDF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6472">
            <a:off x="654083" y="227731"/>
            <a:ext cx="2783067" cy="392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Otvoriť fotku">
            <a:extLst>
              <a:ext uri="{FF2B5EF4-FFF2-40B4-BE49-F238E27FC236}">
                <a16:creationId xmlns:a16="http://schemas.microsoft.com/office/drawing/2014/main" id="{D3231578-F1FD-5100-58DD-6AB3476CB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7815">
            <a:off x="2678554" y="3177366"/>
            <a:ext cx="2808506" cy="349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Otvoriť fotku">
            <a:extLst>
              <a:ext uri="{FF2B5EF4-FFF2-40B4-BE49-F238E27FC236}">
                <a16:creationId xmlns:a16="http://schemas.microsoft.com/office/drawing/2014/main" id="{746E6DEC-8F6D-A450-CB44-CBEC0E9E6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3442">
            <a:off x="9060315" y="3040060"/>
            <a:ext cx="2629400" cy="350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Otvoriť fotku">
            <a:extLst>
              <a:ext uri="{FF2B5EF4-FFF2-40B4-BE49-F238E27FC236}">
                <a16:creationId xmlns:a16="http://schemas.microsoft.com/office/drawing/2014/main" id="{65E6EC3D-0F53-22A6-580B-712382F66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418">
            <a:off x="5717175" y="3355654"/>
            <a:ext cx="3076748" cy="340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Otvoriť fotku">
            <a:extLst>
              <a:ext uri="{FF2B5EF4-FFF2-40B4-BE49-F238E27FC236}">
                <a16:creationId xmlns:a16="http://schemas.microsoft.com/office/drawing/2014/main" id="{97C3F3D3-6F3C-0D55-C30D-18B7CD17D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088">
            <a:off x="352784" y="3862224"/>
            <a:ext cx="2027585" cy="270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94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0C9332-AF62-26E3-FC1A-F340BF4F3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5693"/>
            <a:ext cx="10287000" cy="92503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 err="1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Jahodník</a:t>
            </a:r>
            <a:endParaRPr lang="en-US" sz="4000" b="1" i="1" dirty="0">
              <a:solidFill>
                <a:schemeClr val="accent3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12290" name="Picture 2" descr="Nie je k dispozícii žiadny popis.">
            <a:extLst>
              <a:ext uri="{FF2B5EF4-FFF2-40B4-BE49-F238E27FC236}">
                <a16:creationId xmlns:a16="http://schemas.microsoft.com/office/drawing/2014/main" id="{37615D78-E39E-BAA2-B461-3426AC7B3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527" y="1424432"/>
            <a:ext cx="3771898" cy="502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Nie je k dispozícii žiadny popis.">
            <a:extLst>
              <a:ext uri="{FF2B5EF4-FFF2-40B4-BE49-F238E27FC236}">
                <a16:creationId xmlns:a16="http://schemas.microsoft.com/office/drawing/2014/main" id="{EE588E0E-682D-649A-233B-E7C9E20A3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88" y="1424432"/>
            <a:ext cx="3771899" cy="502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Nie je k dispozícii žiadny popis.">
            <a:extLst>
              <a:ext uri="{FF2B5EF4-FFF2-40B4-BE49-F238E27FC236}">
                <a16:creationId xmlns:a16="http://schemas.microsoft.com/office/drawing/2014/main" id="{7A8B81F3-552F-7FCB-A2DF-B1A886A2B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27" y="1427587"/>
            <a:ext cx="3771899" cy="502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38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314" name="Picture 2" descr="Nie je k dispozícii žiadny popis.">
            <a:extLst>
              <a:ext uri="{FF2B5EF4-FFF2-40B4-BE49-F238E27FC236}">
                <a16:creationId xmlns:a16="http://schemas.microsoft.com/office/drawing/2014/main" id="{4F33B81A-95FD-DDE5-7AEA-0BFE060DF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5372">
            <a:off x="618746" y="654431"/>
            <a:ext cx="4160858" cy="554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Nie je k dispozícii žiadny popis.">
            <a:extLst>
              <a:ext uri="{FF2B5EF4-FFF2-40B4-BE49-F238E27FC236}">
                <a16:creationId xmlns:a16="http://schemas.microsoft.com/office/drawing/2014/main" id="{B4F6B1A9-018A-82B0-FD97-D32B3F23F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244">
            <a:off x="8041157" y="998522"/>
            <a:ext cx="3845257" cy="512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Nie je k dispozícii žiadny popis.">
            <a:extLst>
              <a:ext uri="{FF2B5EF4-FFF2-40B4-BE49-F238E27FC236}">
                <a16:creationId xmlns:a16="http://schemas.microsoft.com/office/drawing/2014/main" id="{435533A8-9F32-7E98-C5ED-148CA0D16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071" y="766018"/>
            <a:ext cx="4062255" cy="541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63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EAC306-0415-A39E-AC0F-31E12091B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182191"/>
            <a:ext cx="10287000" cy="57272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Exkurzia Dolná Krupá</a:t>
            </a:r>
            <a:endParaRPr lang="en-US" sz="4000" b="1" i="1" dirty="0">
              <a:solidFill>
                <a:schemeClr val="accent3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15362" name="Picture 2" descr="Nie je k dispozícii žiadny popis.">
            <a:extLst>
              <a:ext uri="{FF2B5EF4-FFF2-40B4-BE49-F238E27FC236}">
                <a16:creationId xmlns:a16="http://schemas.microsoft.com/office/drawing/2014/main" id="{7D107525-1481-5E0D-F530-F48032E64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270" y="680716"/>
            <a:ext cx="9048306" cy="608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1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386" name="Picture 2" descr="Nie je k dispozícii žiadny popis.">
            <a:extLst>
              <a:ext uri="{FF2B5EF4-FFF2-40B4-BE49-F238E27FC236}">
                <a16:creationId xmlns:a16="http://schemas.microsoft.com/office/drawing/2014/main" id="{89BDF083-5F7A-2F86-4C89-5A6C7F91E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1766">
            <a:off x="6515926" y="535531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Nie je k dispozícii žiadny popis.">
            <a:extLst>
              <a:ext uri="{FF2B5EF4-FFF2-40B4-BE49-F238E27FC236}">
                <a16:creationId xmlns:a16="http://schemas.microsoft.com/office/drawing/2014/main" id="{85012508-A177-548F-90A0-94B530715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0178">
            <a:off x="1123633" y="17171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69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992742" y="-4718861"/>
            <a:ext cx="3212616" cy="13518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4098" name="Picture 2" descr="Nie je k dispozícii žiadny popis.">
            <a:extLst>
              <a:ext uri="{FF2B5EF4-FFF2-40B4-BE49-F238E27FC236}">
                <a16:creationId xmlns:a16="http://schemas.microsoft.com/office/drawing/2014/main" id="{B7775381-04C2-D976-29BD-F7FD100F6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51" y="-664"/>
            <a:ext cx="4115698" cy="694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41644DF5-9B79-D73D-277C-7F37BE5A8925}"/>
              </a:ext>
            </a:extLst>
          </p:cNvPr>
          <p:cNvSpPr txBox="1"/>
          <p:nvPr/>
        </p:nvSpPr>
        <p:spPr>
          <a:xfrm>
            <a:off x="5174901" y="2306180"/>
            <a:ext cx="66721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i="1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        </a:t>
            </a:r>
            <a:r>
              <a:rPr lang="sk-SK" sz="4000" b="1" i="1" dirty="0" err="1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Dunková</a:t>
            </a: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</a:t>
            </a:r>
            <a:r>
              <a:rPr lang="sk-SK" sz="4000" b="1" i="1" dirty="0" err="1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Scarlet</a:t>
            </a: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</a:t>
            </a:r>
          </a:p>
          <a:p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    </a:t>
            </a:r>
          </a:p>
          <a:p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     gastronomické služby</a:t>
            </a:r>
          </a:p>
        </p:txBody>
      </p:sp>
    </p:spTree>
    <p:extLst>
      <p:ext uri="{BB962C8B-B14F-4D97-AF65-F5344CB8AC3E}">
        <p14:creationId xmlns:p14="http://schemas.microsoft.com/office/powerpoint/2010/main" val="127674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338" name="Picture 2" descr="Nie je k dispozícii žiadny popis.">
            <a:extLst>
              <a:ext uri="{FF2B5EF4-FFF2-40B4-BE49-F238E27FC236}">
                <a16:creationId xmlns:a16="http://schemas.microsoft.com/office/drawing/2014/main" id="{8B7234E4-F66B-E714-3B4C-E8B7A9D7B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551">
            <a:off x="6780394" y="262361"/>
            <a:ext cx="4785917" cy="638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Nie je k dispozícii žiadny popis.">
            <a:extLst>
              <a:ext uri="{FF2B5EF4-FFF2-40B4-BE49-F238E27FC236}">
                <a16:creationId xmlns:a16="http://schemas.microsoft.com/office/drawing/2014/main" id="{C776A6B0-FBED-03A8-7105-7F8C34F82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8659">
            <a:off x="437308" y="1467015"/>
            <a:ext cx="6369068" cy="47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935A48D3-2604-09C3-46D5-B0B149B5E160}"/>
              </a:ext>
            </a:extLst>
          </p:cNvPr>
          <p:cNvSpPr txBox="1"/>
          <p:nvPr/>
        </p:nvSpPr>
        <p:spPr>
          <a:xfrm>
            <a:off x="373626" y="207155"/>
            <a:ext cx="6213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i="1" dirty="0" err="1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Foto</a:t>
            </a:r>
            <a:r>
              <a:rPr lang="sk-SK" sz="36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pri stáročnom sekvoji</a:t>
            </a:r>
          </a:p>
        </p:txBody>
      </p:sp>
    </p:spTree>
    <p:extLst>
      <p:ext uri="{BB962C8B-B14F-4D97-AF65-F5344CB8AC3E}">
        <p14:creationId xmlns:p14="http://schemas.microsoft.com/office/powerpoint/2010/main" val="64803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3021292-8AB2-4DB3-32C7-354EDA4A4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1" y="182191"/>
            <a:ext cx="6651522" cy="6437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Trenčín- náš posledný výlet</a:t>
            </a:r>
            <a:endParaRPr lang="en-US" sz="4000" b="1" i="1" dirty="0">
              <a:solidFill>
                <a:schemeClr val="accent3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4098" name="Picture 2" descr="Nie je k dispozícii žiadny popis.">
            <a:extLst>
              <a:ext uri="{FF2B5EF4-FFF2-40B4-BE49-F238E27FC236}">
                <a16:creationId xmlns:a16="http://schemas.microsoft.com/office/drawing/2014/main" id="{A7B15787-6D68-A4EA-E581-B9D074179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5584">
            <a:off x="357645" y="1178155"/>
            <a:ext cx="3823888" cy="509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ie je k dispozícii žiadny popis.">
            <a:extLst>
              <a:ext uri="{FF2B5EF4-FFF2-40B4-BE49-F238E27FC236}">
                <a16:creationId xmlns:a16="http://schemas.microsoft.com/office/drawing/2014/main" id="{4A2BBC61-CC26-3423-C4F9-7B5FB6E54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532" y="1295809"/>
            <a:ext cx="3889674" cy="518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ie je k dispozícii žiadny popis.">
            <a:extLst>
              <a:ext uri="{FF2B5EF4-FFF2-40B4-BE49-F238E27FC236}">
                <a16:creationId xmlns:a16="http://schemas.microsoft.com/office/drawing/2014/main" id="{045C852C-C862-7D02-67EA-193B0B78D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5152">
            <a:off x="7823955" y="1765765"/>
            <a:ext cx="3859286" cy="502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5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373DD5B-C36E-F888-7DC1-DC565535C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08277">
            <a:off x="1982251" y="795384"/>
            <a:ext cx="8566751" cy="35529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Studňa lásky</a:t>
            </a:r>
            <a:endParaRPr lang="en-US" sz="4000" b="1" i="1" dirty="0">
              <a:solidFill>
                <a:schemeClr val="accent3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5122" name="Picture 2" descr="Nie je k dispozícii žiadny popis.">
            <a:extLst>
              <a:ext uri="{FF2B5EF4-FFF2-40B4-BE49-F238E27FC236}">
                <a16:creationId xmlns:a16="http://schemas.microsoft.com/office/drawing/2014/main" id="{D10EBEF6-3051-5EA5-1978-C958BAB12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6150">
            <a:off x="745994" y="641244"/>
            <a:ext cx="4180638" cy="557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ie je k dispozícii žiadny popis.">
            <a:extLst>
              <a:ext uri="{FF2B5EF4-FFF2-40B4-BE49-F238E27FC236}">
                <a16:creationId xmlns:a16="http://schemas.microsoft.com/office/drawing/2014/main" id="{825AA329-0B3D-2949-0B75-898D8A1AC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4381">
            <a:off x="7203351" y="974790"/>
            <a:ext cx="4146557" cy="552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61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379F6E4-C0CA-EC9D-4F84-211233902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1" y="103067"/>
            <a:ext cx="9853152" cy="8113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Hradné paničky</a:t>
            </a:r>
            <a:endParaRPr lang="en-US" sz="4000" b="1" i="1" dirty="0">
              <a:solidFill>
                <a:schemeClr val="accent3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6146" name="Picture 2" descr="Nie je k dispozícii žiadny popis.">
            <a:extLst>
              <a:ext uri="{FF2B5EF4-FFF2-40B4-BE49-F238E27FC236}">
                <a16:creationId xmlns:a16="http://schemas.microsoft.com/office/drawing/2014/main" id="{E2C6D33F-40F0-6EFE-6010-94FDD5937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212" y="1437182"/>
            <a:ext cx="3879576" cy="517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ie je k dispozícii žiadny popis.">
            <a:extLst>
              <a:ext uri="{FF2B5EF4-FFF2-40B4-BE49-F238E27FC236}">
                <a16:creationId xmlns:a16="http://schemas.microsoft.com/office/drawing/2014/main" id="{DE411D5D-A791-E189-6049-6027B8095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889" y="762294"/>
            <a:ext cx="3779808" cy="503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ie je k dispozícii žiadny popis.">
            <a:extLst>
              <a:ext uri="{FF2B5EF4-FFF2-40B4-BE49-F238E27FC236}">
                <a16:creationId xmlns:a16="http://schemas.microsoft.com/office/drawing/2014/main" id="{E3CAD8E6-4AEB-AFF0-0837-676531F55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03" y="762294"/>
            <a:ext cx="3698158" cy="493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32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F3505C-8499-D8BD-8D8E-76F62B4CB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1347019"/>
            <a:ext cx="9833487" cy="7162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Hradní páni</a:t>
            </a:r>
            <a:endParaRPr lang="en-US" sz="4000" b="1" i="1" dirty="0">
              <a:solidFill>
                <a:schemeClr val="accent3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7170" name="Picture 2" descr="Nie je k dispozícii žiadny popis.">
            <a:extLst>
              <a:ext uri="{FF2B5EF4-FFF2-40B4-BE49-F238E27FC236}">
                <a16:creationId xmlns:a16="http://schemas.microsoft.com/office/drawing/2014/main" id="{EE9FD309-CAA4-0C6B-4C2B-C5989C48B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328"/>
            <a:ext cx="3318254" cy="442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Nie je k dispozícii žiadny popis.">
            <a:extLst>
              <a:ext uri="{FF2B5EF4-FFF2-40B4-BE49-F238E27FC236}">
                <a16:creationId xmlns:a16="http://schemas.microsoft.com/office/drawing/2014/main" id="{A61436DF-58CF-0F63-A35C-D2C38B5D5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25" y="2608066"/>
            <a:ext cx="3306886" cy="424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Nie je k dispozícii žiadny popis.">
            <a:extLst>
              <a:ext uri="{FF2B5EF4-FFF2-40B4-BE49-F238E27FC236}">
                <a16:creationId xmlns:a16="http://schemas.microsoft.com/office/drawing/2014/main" id="{05624DE3-EF4A-EAF2-C741-4D222F2DE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221" y="0"/>
            <a:ext cx="3087949" cy="366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Nie je k dispozícii žiadny popis.">
            <a:extLst>
              <a:ext uri="{FF2B5EF4-FFF2-40B4-BE49-F238E27FC236}">
                <a16:creationId xmlns:a16="http://schemas.microsoft.com/office/drawing/2014/main" id="{0B7FF33A-2D26-44CE-3C62-35C7E58D3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849" y="2608066"/>
            <a:ext cx="3187451" cy="424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4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ame 24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E36D95-3C9D-59E4-C00C-DA3E88A89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119" y="63604"/>
            <a:ext cx="10287000" cy="7322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Túlačky Trnavou</a:t>
            </a:r>
            <a:endParaRPr lang="en-US" sz="4000" b="1" i="1" dirty="0">
              <a:solidFill>
                <a:schemeClr val="accent3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9224" name="Picture 8" descr="Nie je k dispozícii žiadny popis.">
            <a:extLst>
              <a:ext uri="{FF2B5EF4-FFF2-40B4-BE49-F238E27FC236}">
                <a16:creationId xmlns:a16="http://schemas.microsoft.com/office/drawing/2014/main" id="{20A558EF-E667-FBE7-C73C-455E78D1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7166">
            <a:off x="7712632" y="1144586"/>
            <a:ext cx="3466234" cy="34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Nie je k dispozícii žiadny popis.">
            <a:extLst>
              <a:ext uri="{FF2B5EF4-FFF2-40B4-BE49-F238E27FC236}">
                <a16:creationId xmlns:a16="http://schemas.microsoft.com/office/drawing/2014/main" id="{FE171DB8-2960-22AD-A45F-E7F24C914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8123">
            <a:off x="361402" y="1546767"/>
            <a:ext cx="4188218" cy="314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Nie je k dispozícii žiadny popis.">
            <a:extLst>
              <a:ext uri="{FF2B5EF4-FFF2-40B4-BE49-F238E27FC236}">
                <a16:creationId xmlns:a16="http://schemas.microsoft.com/office/drawing/2014/main" id="{A4037B08-C14D-DE31-B402-045587F25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818" y="891946"/>
            <a:ext cx="3672348" cy="367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Otvoriť fotku">
            <a:extLst>
              <a:ext uri="{FF2B5EF4-FFF2-40B4-BE49-F238E27FC236}">
                <a16:creationId xmlns:a16="http://schemas.microsoft.com/office/drawing/2014/main" id="{28A477F9-5CC6-A73D-606A-E811A707A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010" y="4063032"/>
            <a:ext cx="4152845" cy="267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ie je k dispozícii žiadny popis.">
            <a:extLst>
              <a:ext uri="{FF2B5EF4-FFF2-40B4-BE49-F238E27FC236}">
                <a16:creationId xmlns:a16="http://schemas.microsoft.com/office/drawing/2014/main" id="{3DA102E3-F35D-91E8-8ACF-C5FE9FFEB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6154">
            <a:off x="7993404" y="3772924"/>
            <a:ext cx="16383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ie je k dispozícii žiadny popis.">
            <a:extLst>
              <a:ext uri="{FF2B5EF4-FFF2-40B4-BE49-F238E27FC236}">
                <a16:creationId xmlns:a16="http://schemas.microsoft.com/office/drawing/2014/main" id="{5F1065E1-8C91-C72D-F116-49446D812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8968">
            <a:off x="2303769" y="3844783"/>
            <a:ext cx="1474639" cy="296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03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8" descr="Nie je k dispozícii žiadny popis.">
            <a:extLst>
              <a:ext uri="{FF2B5EF4-FFF2-40B4-BE49-F238E27FC236}">
                <a16:creationId xmlns:a16="http://schemas.microsoft.com/office/drawing/2014/main" id="{750551BE-0892-7B5F-2B99-74A3631F0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2" r="11296" b="-3"/>
          <a:stretch/>
        </p:blipFill>
        <p:spPr bwMode="auto">
          <a:xfrm>
            <a:off x="3500284" y="744344"/>
            <a:ext cx="4921175" cy="519434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Nie je k dispozícii žiadny popis.">
            <a:extLst>
              <a:ext uri="{FF2B5EF4-FFF2-40B4-BE49-F238E27FC236}">
                <a16:creationId xmlns:a16="http://schemas.microsoft.com/office/drawing/2014/main" id="{F7E368BC-769C-CC13-5B82-A852C67C1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" r="2" b="14205"/>
          <a:stretch/>
        </p:blipFill>
        <p:spPr bwMode="auto">
          <a:xfrm>
            <a:off x="717756" y="1689665"/>
            <a:ext cx="3133694" cy="3545097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Nie je k dispozícii žiadny popis.">
            <a:extLst>
              <a:ext uri="{FF2B5EF4-FFF2-40B4-BE49-F238E27FC236}">
                <a16:creationId xmlns:a16="http://schemas.microsoft.com/office/drawing/2014/main" id="{9C526DDF-7C26-961C-ADAD-71B24A4C6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4845"/>
          <a:stretch/>
        </p:blipFill>
        <p:spPr bwMode="auto">
          <a:xfrm>
            <a:off x="8070293" y="1729489"/>
            <a:ext cx="3133694" cy="3465451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95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31967C-E11F-2921-51F5-C3CF91C57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-1"/>
            <a:ext cx="10287000" cy="7079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Návšteva múzea</a:t>
            </a:r>
            <a:endParaRPr lang="en-US" sz="4000" b="1" i="1" dirty="0">
              <a:solidFill>
                <a:schemeClr val="accent3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11270" name="Picture 6" descr="Nie je k dispozícii žiadny popis.">
            <a:extLst>
              <a:ext uri="{FF2B5EF4-FFF2-40B4-BE49-F238E27FC236}">
                <a16:creationId xmlns:a16="http://schemas.microsoft.com/office/drawing/2014/main" id="{EE53FD95-E783-5FAC-E55C-E7FF01283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367" y="1456686"/>
            <a:ext cx="3707835" cy="494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Nie je k dispozícii žiadny popis.">
            <a:extLst>
              <a:ext uri="{FF2B5EF4-FFF2-40B4-BE49-F238E27FC236}">
                <a16:creationId xmlns:a16="http://schemas.microsoft.com/office/drawing/2014/main" id="{EA662DA3-7128-6F74-34E4-F63BC884C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583" y="878105"/>
            <a:ext cx="4484423" cy="597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Nie je k dispozícii žiadny popis.">
            <a:extLst>
              <a:ext uri="{FF2B5EF4-FFF2-40B4-BE49-F238E27FC236}">
                <a16:creationId xmlns:a16="http://schemas.microsoft.com/office/drawing/2014/main" id="{C23588CE-8781-0F04-E57D-9176177D6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58" y="1456686"/>
            <a:ext cx="3707836" cy="494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57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1FF2BD-EA42-9D7D-1F79-BA0040D61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040735"/>
            <a:ext cx="10287000" cy="2559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800" b="1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Spomienky z vyučovania:</a:t>
            </a:r>
            <a:endParaRPr lang="en-US" sz="4800" b="1" i="1" dirty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2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tvoriť fotku">
            <a:extLst>
              <a:ext uri="{FF2B5EF4-FFF2-40B4-BE49-F238E27FC236}">
                <a16:creationId xmlns:a16="http://schemas.microsoft.com/office/drawing/2014/main" id="{43BFBA99-4268-1DAE-BAE6-66C090156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" r="1141" b="1"/>
          <a:stretch/>
        </p:blipFill>
        <p:spPr bwMode="auto">
          <a:xfrm>
            <a:off x="-6507" y="1183339"/>
            <a:ext cx="4046132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ie je k dispozícii žiadny popis.">
            <a:extLst>
              <a:ext uri="{FF2B5EF4-FFF2-40B4-BE49-F238E27FC236}">
                <a16:creationId xmlns:a16="http://schemas.microsoft.com/office/drawing/2014/main" id="{10198515-596A-112A-1311-943A51A35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r="2252" b="1"/>
          <a:stretch/>
        </p:blipFill>
        <p:spPr bwMode="auto">
          <a:xfrm>
            <a:off x="4094960" y="10"/>
            <a:ext cx="4029005" cy="57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ie je k dispozícii žiadny popis.">
            <a:extLst>
              <a:ext uri="{FF2B5EF4-FFF2-40B4-BE49-F238E27FC236}">
                <a16:creationId xmlns:a16="http://schemas.microsoft.com/office/drawing/2014/main" id="{B959D4BB-BCA9-9D51-8462-64ED227A11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9" r="25013" b="-1"/>
          <a:stretch/>
        </p:blipFill>
        <p:spPr bwMode="auto">
          <a:xfrm>
            <a:off x="8179347" y="1183339"/>
            <a:ext cx="4012654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29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5849159" y="2577829"/>
            <a:ext cx="5737916" cy="202335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sk-SK" sz="4000" b="1" i="1" dirty="0" err="1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Hovorka</a:t>
            </a: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Boris</a:t>
            </a: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stavebná výroba – stavebné práce</a:t>
            </a:r>
            <a:endParaRPr lang="en-US" sz="4000" b="1" i="1" dirty="0">
              <a:solidFill>
                <a:schemeClr val="accent4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7170" name="Picture 2" descr="Nie je k dispozícii žiadny popis.">
            <a:extLst>
              <a:ext uri="{FF2B5EF4-FFF2-40B4-BE49-F238E27FC236}">
                <a16:creationId xmlns:a16="http://schemas.microsoft.com/office/drawing/2014/main" id="{B33AFDCE-270F-121C-15F7-B0F571F7D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25" y="5528"/>
            <a:ext cx="4284578" cy="685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23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14" name="Rectangle 12313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8" name="Picture 10" descr="Otvoriť fotku">
            <a:extLst>
              <a:ext uri="{FF2B5EF4-FFF2-40B4-BE49-F238E27FC236}">
                <a16:creationId xmlns:a16="http://schemas.microsoft.com/office/drawing/2014/main" id="{CD5B57E5-2052-056A-DE7F-7F854C1F0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27" r="-3" b="378"/>
          <a:stretch/>
        </p:blipFill>
        <p:spPr bwMode="auto">
          <a:xfrm>
            <a:off x="20" y="10"/>
            <a:ext cx="4003019" cy="33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Otvoriť fotku">
            <a:extLst>
              <a:ext uri="{FF2B5EF4-FFF2-40B4-BE49-F238E27FC236}">
                <a16:creationId xmlns:a16="http://schemas.microsoft.com/office/drawing/2014/main" id="{6387F21E-AB0B-CAAC-68C1-CACDC8412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8" r="-1" b="32927"/>
          <a:stretch/>
        </p:blipFill>
        <p:spPr bwMode="auto">
          <a:xfrm>
            <a:off x="4087452" y="-1"/>
            <a:ext cx="4014047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Nie je k dispozícii žiadny popis.">
            <a:extLst>
              <a:ext uri="{FF2B5EF4-FFF2-40B4-BE49-F238E27FC236}">
                <a16:creationId xmlns:a16="http://schemas.microsoft.com/office/drawing/2014/main" id="{F1B9F7E0-0799-499F-B3BF-E3BFD0D5E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5" r="-3" b="20455"/>
          <a:stretch/>
        </p:blipFill>
        <p:spPr bwMode="auto">
          <a:xfrm>
            <a:off x="8188960" y="10"/>
            <a:ext cx="4003039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Nie je k dispozícii žiadny popis.">
            <a:extLst>
              <a:ext uri="{FF2B5EF4-FFF2-40B4-BE49-F238E27FC236}">
                <a16:creationId xmlns:a16="http://schemas.microsoft.com/office/drawing/2014/main" id="{98EB9E3C-742B-53D7-ADC3-93D12BA80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99" r="-3" b="4205"/>
          <a:stretch/>
        </p:blipFill>
        <p:spPr bwMode="auto">
          <a:xfrm>
            <a:off x="20" y="3469102"/>
            <a:ext cx="4003019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Nie je k dispozícii žiadny popis.">
            <a:extLst>
              <a:ext uri="{FF2B5EF4-FFF2-40B4-BE49-F238E27FC236}">
                <a16:creationId xmlns:a16="http://schemas.microsoft.com/office/drawing/2014/main" id="{29AF9133-EC11-C521-6269-F2CC1EC8D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6333"/>
          <a:stretch/>
        </p:blipFill>
        <p:spPr bwMode="auto">
          <a:xfrm>
            <a:off x="8199966" y="3469102"/>
            <a:ext cx="3992034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ie je k dispozícii žiadny popis.">
            <a:extLst>
              <a:ext uri="{FF2B5EF4-FFF2-40B4-BE49-F238E27FC236}">
                <a16:creationId xmlns:a16="http://schemas.microsoft.com/office/drawing/2014/main" id="{A47C9B05-6E92-33D3-7DBF-B07F66C9C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437" y="3469102"/>
            <a:ext cx="3951344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6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9" name="Rectangle 13338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A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41" name="Rectangle 13340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43" name="Rectangle 13342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0" descr="Nie je k dispozícii žiadny popis.">
            <a:extLst>
              <a:ext uri="{FF2B5EF4-FFF2-40B4-BE49-F238E27FC236}">
                <a16:creationId xmlns:a16="http://schemas.microsoft.com/office/drawing/2014/main" id="{0DFF6114-6F15-DFD4-B0BD-166BF298C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2394" y="650497"/>
            <a:ext cx="1851467" cy="246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45" name="Rectangle 13344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20" name="Picture 8" descr="Nie je k dispozícii žiadny popis.">
            <a:extLst>
              <a:ext uri="{FF2B5EF4-FFF2-40B4-BE49-F238E27FC236}">
                <a16:creationId xmlns:a16="http://schemas.microsoft.com/office/drawing/2014/main" id="{3377C7E2-9752-4427-26E6-DC7126533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4236" y="650497"/>
            <a:ext cx="1851467" cy="246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47" name="Rectangle 13346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Otvoriť fotku">
            <a:extLst>
              <a:ext uri="{FF2B5EF4-FFF2-40B4-BE49-F238E27FC236}">
                <a16:creationId xmlns:a16="http://schemas.microsoft.com/office/drawing/2014/main" id="{69EFB5D9-514D-5AB3-7C0A-445A66911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600000">
            <a:off x="1248159" y="3748194"/>
            <a:ext cx="1853723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49" name="Rectangle 13348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51" name="Rectangle 13350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6" name="Picture 4" descr="Nie je k dispozícii žiadny popis.">
            <a:extLst>
              <a:ext uri="{FF2B5EF4-FFF2-40B4-BE49-F238E27FC236}">
                <a16:creationId xmlns:a16="http://schemas.microsoft.com/office/drawing/2014/main" id="{77FD36C5-DD0C-A2BD-0C15-CBF37E4D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600000">
            <a:off x="5113682" y="3818714"/>
            <a:ext cx="1800834" cy="240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Nie je k dispozícii žiadny popis.">
            <a:extLst>
              <a:ext uri="{FF2B5EF4-FFF2-40B4-BE49-F238E27FC236}">
                <a16:creationId xmlns:a16="http://schemas.microsoft.com/office/drawing/2014/main" id="{769480BD-CB3F-C442-7FFE-EA28B2C60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5744" y="3755224"/>
            <a:ext cx="1848450" cy="246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ie je k dispozícii žiadny popis.">
            <a:extLst>
              <a:ext uri="{FF2B5EF4-FFF2-40B4-BE49-F238E27FC236}">
                <a16:creationId xmlns:a16="http://schemas.microsoft.com/office/drawing/2014/main" id="{298CF6A9-5F05-C9FB-2A80-504E2EF27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40" y="686825"/>
            <a:ext cx="1837942" cy="245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3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7" name="Frame 615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59" name="Rectangle 6158">
            <a:extLst>
              <a:ext uri="{FF2B5EF4-FFF2-40B4-BE49-F238E27FC236}">
                <a16:creationId xmlns:a16="http://schemas.microsoft.com/office/drawing/2014/main" id="{C3E06833-B59C-442F-9A6A-F8F55936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554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1" name="Frame 6160">
            <a:extLst>
              <a:ext uri="{FF2B5EF4-FFF2-40B4-BE49-F238E27FC236}">
                <a16:creationId xmlns:a16="http://schemas.microsoft.com/office/drawing/2014/main" id="{FA2016CF-2F24-4AE4-8A87-D9B6A3DE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2D5AA9D-AED4-0E9E-F97A-201A9C6AA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3" y="1199657"/>
            <a:ext cx="9190653" cy="7317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Naše</a:t>
            </a:r>
            <a:r>
              <a:rPr lang="en-US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povestné</a:t>
            </a:r>
            <a:r>
              <a:rPr lang="en-US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účelové</a:t>
            </a:r>
            <a:r>
              <a:rPr lang="en-US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</a:t>
            </a:r>
            <a:r>
              <a:rPr lang="en-US" sz="4000" b="1" i="1" dirty="0" err="1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cvičenia</a:t>
            </a:r>
            <a:endParaRPr lang="en-US" sz="4000" b="1" i="1" dirty="0">
              <a:solidFill>
                <a:schemeClr val="accent4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6" name="Picture 2" descr="Nie je k dispozícii žiadny popis.">
            <a:extLst>
              <a:ext uri="{FF2B5EF4-FFF2-40B4-BE49-F238E27FC236}">
                <a16:creationId xmlns:a16="http://schemas.microsoft.com/office/drawing/2014/main" id="{43AC062C-C1A1-F532-DC20-4C132913E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600000">
            <a:off x="522753" y="2242992"/>
            <a:ext cx="2671770" cy="360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ie je k dispozícii žiadny popis.">
            <a:extLst>
              <a:ext uri="{FF2B5EF4-FFF2-40B4-BE49-F238E27FC236}">
                <a16:creationId xmlns:a16="http://schemas.microsoft.com/office/drawing/2014/main" id="{B746D812-7486-6D23-2AC7-ED1879772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2032" y="2242992"/>
            <a:ext cx="2704934" cy="360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Nie je k dispozícii žiadny popis.">
            <a:extLst>
              <a:ext uri="{FF2B5EF4-FFF2-40B4-BE49-F238E27FC236}">
                <a16:creationId xmlns:a16="http://schemas.microsoft.com/office/drawing/2014/main" id="{031FB6CD-1931-1FD3-2616-ADD46167B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600000">
            <a:off x="6120698" y="2229640"/>
            <a:ext cx="2704935" cy="360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ie je k dispozícii žiadny popis.">
            <a:extLst>
              <a:ext uri="{FF2B5EF4-FFF2-40B4-BE49-F238E27FC236}">
                <a16:creationId xmlns:a16="http://schemas.microsoft.com/office/drawing/2014/main" id="{50B61403-D6FB-C93F-8BC7-A08E10561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9364" y="2244189"/>
            <a:ext cx="2694023" cy="359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52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ie je k dispozícii žiadny popis.">
            <a:extLst>
              <a:ext uri="{FF2B5EF4-FFF2-40B4-BE49-F238E27FC236}">
                <a16:creationId xmlns:a16="http://schemas.microsoft.com/office/drawing/2014/main" id="{0CAD93C8-6BB4-BF78-4C85-E7EA5EEE7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8364" y="643466"/>
            <a:ext cx="1968497" cy="26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Nie je k dispozícii žiadny popis.">
            <a:extLst>
              <a:ext uri="{FF2B5EF4-FFF2-40B4-BE49-F238E27FC236}">
                <a16:creationId xmlns:a16="http://schemas.microsoft.com/office/drawing/2014/main" id="{5B93CF43-0AFC-233E-2ECF-BBE88F53B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8401" y="643466"/>
            <a:ext cx="3133722" cy="55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ie je k dispozícii žiadny popis.">
            <a:extLst>
              <a:ext uri="{FF2B5EF4-FFF2-40B4-BE49-F238E27FC236}">
                <a16:creationId xmlns:a16="http://schemas.microsoft.com/office/drawing/2014/main" id="{28B05E5E-48C5-AF26-AAD6-BA3D729AD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4400" y="643466"/>
            <a:ext cx="1968496" cy="262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ie je k dispozícii žiadny popis.">
            <a:extLst>
              <a:ext uri="{FF2B5EF4-FFF2-40B4-BE49-F238E27FC236}">
                <a16:creationId xmlns:a16="http://schemas.microsoft.com/office/drawing/2014/main" id="{98D7E1EE-1800-19C3-7D00-AA82B1A3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8364" y="3589863"/>
            <a:ext cx="1968498" cy="262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Otvoriť fotku">
            <a:extLst>
              <a:ext uri="{FF2B5EF4-FFF2-40B4-BE49-F238E27FC236}">
                <a16:creationId xmlns:a16="http://schemas.microsoft.com/office/drawing/2014/main" id="{1C4174FA-F76F-955A-16D0-DFD94FEAA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37150" y="3589863"/>
            <a:ext cx="1982994" cy="264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98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27E1B638-A1C8-F975-ACB5-1C24E6A02886}"/>
              </a:ext>
            </a:extLst>
          </p:cNvPr>
          <p:cNvSpPr txBox="1"/>
          <p:nvPr/>
        </p:nvSpPr>
        <p:spPr>
          <a:xfrm>
            <a:off x="1289210" y="172667"/>
            <a:ext cx="9610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Spoločné posedenia, sviatočné chvíle</a:t>
            </a:r>
          </a:p>
        </p:txBody>
      </p:sp>
      <p:pic>
        <p:nvPicPr>
          <p:cNvPr id="5134" name="Picture 14" descr="Nie je k dispozícii žiadny popis.">
            <a:extLst>
              <a:ext uri="{FF2B5EF4-FFF2-40B4-BE49-F238E27FC236}">
                <a16:creationId xmlns:a16="http://schemas.microsoft.com/office/drawing/2014/main" id="{09850FBD-C361-DA83-1684-7F6F99F4E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6327">
            <a:off x="183221" y="1427399"/>
            <a:ext cx="6137430" cy="460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ie je k dispozícii žiadny popis.">
            <a:extLst>
              <a:ext uri="{FF2B5EF4-FFF2-40B4-BE49-F238E27FC236}">
                <a16:creationId xmlns:a16="http://schemas.microsoft.com/office/drawing/2014/main" id="{C75B54C0-6863-760A-F893-22B34436F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5619">
            <a:off x="5652801" y="1664991"/>
            <a:ext cx="6400466" cy="479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7196DD4-EA40-D5E4-CAF6-61F3B2CAF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82192"/>
            <a:ext cx="10287000" cy="7322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>
                <a:solidFill>
                  <a:schemeClr val="accent3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Konce školských ročníkov</a:t>
            </a:r>
            <a:endParaRPr lang="en-US" sz="4000" b="1" i="1" dirty="0">
              <a:solidFill>
                <a:schemeClr val="accent3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6" name="Picture 6" descr="Nie je k dispozícii žiadny popis.">
            <a:extLst>
              <a:ext uri="{FF2B5EF4-FFF2-40B4-BE49-F238E27FC236}">
                <a16:creationId xmlns:a16="http://schemas.microsoft.com/office/drawing/2014/main" id="{B77F6EA6-D34B-A111-632C-2898F3641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6689">
            <a:off x="-16528" y="1596396"/>
            <a:ext cx="5873608" cy="47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Nie je k dispozícii žiadny popis.">
            <a:extLst>
              <a:ext uri="{FF2B5EF4-FFF2-40B4-BE49-F238E27FC236}">
                <a16:creationId xmlns:a16="http://schemas.microsoft.com/office/drawing/2014/main" id="{F5CE485B-E639-C401-2BC2-9F299F9D0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128">
            <a:off x="5134646" y="1596396"/>
            <a:ext cx="3536385" cy="47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Nie je k dispozícii žiadny popis.">
            <a:extLst>
              <a:ext uri="{FF2B5EF4-FFF2-40B4-BE49-F238E27FC236}">
                <a16:creationId xmlns:a16="http://schemas.microsoft.com/office/drawing/2014/main" id="{9A42170C-BC8D-E6EE-2133-AF02F4C2E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2541">
            <a:off x="7488513" y="1764919"/>
            <a:ext cx="66294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2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3BF04B8-453A-0906-8570-A7AA8F2B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890" y="74644"/>
            <a:ext cx="7753739" cy="7744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36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   </a:t>
            </a:r>
            <a:r>
              <a:rPr lang="sk-SK" sz="4000" b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Vaše prekvapenia pre nás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13314" name="Picture 2" descr="Nie je k dispozícii žiadny popis.">
            <a:extLst>
              <a:ext uri="{FF2B5EF4-FFF2-40B4-BE49-F238E27FC236}">
                <a16:creationId xmlns:a16="http://schemas.microsoft.com/office/drawing/2014/main" id="{88488DBF-F9B1-CDC4-3DC2-F16607E2D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79" y="957297"/>
            <a:ext cx="5643271" cy="564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9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C55296E-C723-2F19-9E0F-C5E8BB294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040735"/>
            <a:ext cx="10287000" cy="2559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3" name="d554eff6-982f-4f25-9bc9-871ec79d47d6">
            <a:hlinkClick r:id="" action="ppaction://media"/>
            <a:extLst>
              <a:ext uri="{FF2B5EF4-FFF2-40B4-BE49-F238E27FC236}">
                <a16:creationId xmlns:a16="http://schemas.microsoft.com/office/drawing/2014/main" id="{85FBFB7F-F80D-55F7-814B-9458864777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1521" y="87869"/>
            <a:ext cx="5209594" cy="668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0"/>
    </mc:Choice>
    <mc:Fallback xmlns="">
      <p:transition spd="slow" advTm="1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659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C55296E-C723-2F19-9E0F-C5E8BB294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040735"/>
            <a:ext cx="10287000" cy="2559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4" name="38d880a4-f492-48cc-b8cb-6c6202086b20">
            <a:hlinkClick r:id="" action="ppaction://media"/>
            <a:extLst>
              <a:ext uri="{FF2B5EF4-FFF2-40B4-BE49-F238E27FC236}">
                <a16:creationId xmlns:a16="http://schemas.microsoft.com/office/drawing/2014/main" id="{8629B2A6-73C7-1CE2-5006-0744A0F00E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29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775081"/>
            <a:ext cx="8125165" cy="516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3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3415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C826DAD3-8614-3C78-773E-977586ED932F}"/>
              </a:ext>
            </a:extLst>
          </p:cNvPr>
          <p:cNvSpPr txBox="1"/>
          <p:nvPr/>
        </p:nvSpPr>
        <p:spPr>
          <a:xfrm>
            <a:off x="709127" y="793102"/>
            <a:ext cx="1050626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Našich deväť na tejto škole už teda uplynulo, no čakajú na </a:t>
            </a: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n</a:t>
            </a: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ás ďalšie, ale na inej škole...</a:t>
            </a:r>
          </a:p>
          <a:p>
            <a:pPr algn="ctr"/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Preto sa s Vami všetkými lúčime</a:t>
            </a: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 a</a:t>
            </a: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 želáme veľa šťastia. </a:t>
            </a:r>
          </a:p>
          <a:p>
            <a:pPr algn="ctr"/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Ešte raz Vám všetkým ďakujeme a dovidenia</a:t>
            </a: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!</a:t>
            </a:r>
          </a:p>
          <a:p>
            <a:pPr algn="ctr"/>
            <a:endParaRPr lang="sk-SK" sz="4000" b="1" i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sk-SK" sz="4000" b="1" i="1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Vaša 9</a:t>
            </a: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. A - šk. rok 2023/2024</a:t>
            </a:r>
          </a:p>
        </p:txBody>
      </p:sp>
    </p:spTree>
    <p:extLst>
      <p:ext uri="{BB962C8B-B14F-4D97-AF65-F5344CB8AC3E}">
        <p14:creationId xmlns:p14="http://schemas.microsoft.com/office/powerpoint/2010/main" val="356196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24929-325F-4CC4-89F2-74EDDDC6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7641-B7BA-4826-BC7C-92172791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1FC7BE-4DC6-4061-98EB-C48DCFFF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CA8B8-30A6-49D9-99C0-3ADAF9741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2809AF-EB43-4FA3-93FF-87D535C71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315DE-967B-549E-2E42-32962CE9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9" y="2266950"/>
            <a:ext cx="5580669" cy="20955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k-SK" sz="4000" b="1" i="1" dirty="0" err="1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Kačová</a:t>
            </a: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Natália</a:t>
            </a: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b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sk-SK" sz="4000" b="1" i="1" dirty="0">
                <a:solidFill>
                  <a:schemeClr val="accent4">
                    <a:lumMod val="50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gastronomické služby</a:t>
            </a:r>
            <a:endParaRPr lang="en-US" sz="4000" b="1" i="1" dirty="0">
              <a:solidFill>
                <a:schemeClr val="accent4">
                  <a:lumMod val="50000"/>
                </a:schemeClr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5124" name="Picture 4" descr="Nie je k dispozícii žiadny popis.">
            <a:extLst>
              <a:ext uri="{FF2B5EF4-FFF2-40B4-BE49-F238E27FC236}">
                <a16:creationId xmlns:a16="http://schemas.microsoft.com/office/drawing/2014/main" id="{F618FC98-559B-840D-1ABB-D98081569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93" y="0"/>
            <a:ext cx="3945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50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theme/theme1.xml><?xml version="1.0" encoding="utf-8"?>
<a:theme xmlns:a="http://schemas.openxmlformats.org/drawingml/2006/main" name="LuminousVTI">
  <a:themeElements>
    <a:clrScheme name="AnalogousFromLightSeedLeftStep">
      <a:dk1>
        <a:srgbClr val="000000"/>
      </a:dk1>
      <a:lt1>
        <a:srgbClr val="FFFFFF"/>
      </a:lt1>
      <a:dk2>
        <a:srgbClr val="213B33"/>
      </a:dk2>
      <a:lt2>
        <a:srgbClr val="E8E3E2"/>
      </a:lt2>
      <a:accent1>
        <a:srgbClr val="4EAFBA"/>
      </a:accent1>
      <a:accent2>
        <a:srgbClr val="4DB392"/>
      </a:accent2>
      <a:accent3>
        <a:srgbClr val="4FB369"/>
      </a:accent3>
      <a:accent4>
        <a:srgbClr val="5DB54E"/>
      </a:accent4>
      <a:accent5>
        <a:srgbClr val="89AA5D"/>
      </a:accent5>
      <a:accent6>
        <a:srgbClr val="A3A546"/>
      </a:accent6>
      <a:hlink>
        <a:srgbClr val="AE7069"/>
      </a:hlink>
      <a:folHlink>
        <a:srgbClr val="7F7F7F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</TotalTime>
  <Words>542</Words>
  <Application>Microsoft Office PowerPoint</Application>
  <PresentationFormat>Širokouhlá</PresentationFormat>
  <Paragraphs>90</Paragraphs>
  <Slides>89</Slides>
  <Notes>0</Notes>
  <HiddenSlides>0</HiddenSlides>
  <MMClips>3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89</vt:i4>
      </vt:variant>
    </vt:vector>
  </HeadingPairs>
  <TitlesOfParts>
    <vt:vector size="98" baseType="lpstr">
      <vt:lpstr>Algerian</vt:lpstr>
      <vt:lpstr>Arial</vt:lpstr>
      <vt:lpstr>Avenir Next LT Pro</vt:lpstr>
      <vt:lpstr>Calibri</vt:lpstr>
      <vt:lpstr>Dreaming Outloud Script Pro</vt:lpstr>
      <vt:lpstr>Georgia</vt:lpstr>
      <vt:lpstr>Sabon Next LT</vt:lpstr>
      <vt:lpstr>Wingdings</vt:lpstr>
      <vt:lpstr>LuminousVTI</vt:lpstr>
      <vt:lpstr>Prezentácia programu PowerPoint</vt:lpstr>
      <vt:lpstr>Prezentácia programu PowerPoint</vt:lpstr>
      <vt:lpstr>Prezentácia programu PowerPoint</vt:lpstr>
      <vt:lpstr>Naše triedne tablo</vt:lpstr>
      <vt:lpstr>Biháry Adam  stavebná výroba – stavebné práce</vt:lpstr>
      <vt:lpstr>Čonka Peter  stavebná výroba – stavebné práce</vt:lpstr>
      <vt:lpstr>Prezentácia programu PowerPoint</vt:lpstr>
      <vt:lpstr>Hovorka Boris  stavebná výroba – stavebné práce</vt:lpstr>
      <vt:lpstr>Kačová Natália  gastronomické služby</vt:lpstr>
      <vt:lpstr>Ollé Damián  stavebná výroba – stavebné práce</vt:lpstr>
      <vt:lpstr>Petranský Samuel  pomocné práce v administratíve a službách</vt:lpstr>
      <vt:lpstr>Reptová Adriana   gastronomické služby</vt:lpstr>
      <vt:lpstr>Svinteková Nikola  kadernícke služby</vt:lpstr>
      <vt:lpstr>Sládek Martin  stavebná výroba – stavebné práce</vt:lpstr>
      <vt:lpstr>Šarközi Markus  stavebná výroba – stavebné práce</vt:lpstr>
      <vt:lpstr>Naša pani asistentka  Katka Mišová</vt:lpstr>
      <vt:lpstr>Pani riaditeľka   Machovičová Katarína</vt:lpstr>
      <vt:lpstr>Pani zástupkyňa   Mončeková Mária</vt:lpstr>
      <vt:lpstr>  Naši učitelia, ktorí nás učili v 9. ročníku:</vt:lpstr>
      <vt:lpstr>Triedna učiteľka Gažovičová Milada  slovenský jazyk &amp; chémia &amp; fyzika &amp; pracovné vyučovanie  &amp; telesná výchova - chlapci</vt:lpstr>
      <vt:lpstr>Pani učiteľka  Popovičová Zdenka  matematika &amp; biológia</vt:lpstr>
      <vt:lpstr>Pani učiteľka  Hagarová Nataša  dejepis &amp; hudobná výchova</vt:lpstr>
      <vt:lpstr>Pani učiteľka  Bočková Monika  informatika &amp; geografia &amp; pracovné vyučovanie - dievčatá</vt:lpstr>
      <vt:lpstr>Pán učiteľ Sloboda Peter  občianska výchova</vt:lpstr>
      <vt:lpstr>Pani učiteľka  Gavorová Petra  výtvarná výchova</vt:lpstr>
      <vt:lpstr>Pani učiteľka Tomašovič Marika  telesná výchova - dievčatá</vt:lpstr>
      <vt:lpstr>Pani učiteľka  Šišková Janka  náboženstvo</vt:lpstr>
      <vt:lpstr>Naše triedne pani učiteľky na  I. stupni:  pani učiteľka Lýdia Krutá pani učiteľka Andrejka Horváthová pani učiteľka Marika Tomašovič</vt:lpstr>
      <vt:lpstr>Pani učiteľka Andrejka Horváthová </vt:lpstr>
      <vt:lpstr>Pani učiteľka Marika Tomašovič </vt:lpstr>
      <vt:lpstr>Pár spomienok zo sladkých detských čias</vt:lpstr>
      <vt:lpstr>Veľká príprava na „ finále“</vt:lpstr>
      <vt:lpstr>Prezentácia programu PowerPoint</vt:lpstr>
      <vt:lpstr>Prezentácia programu PowerPoint</vt:lpstr>
      <vt:lpstr>Pozvánky pre našich milých učiteľov:</vt:lpstr>
      <vt:lpstr>Prezentácia programu PowerPoint</vt:lpstr>
      <vt:lpstr>Prezentácia programu PowerPoint</vt:lpstr>
      <vt:lpstr>A takto vznikali fotečky na tablo: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 Nedajte sa zmiasť,  to veru nie je žiadny boštek svojej zbožňovanej triednej,  to sa len náš Adamko snaží vyžehliť svoje „průšvihy“.</vt:lpstr>
      <vt:lpstr>Momentky z výletných túlačiek:</vt:lpstr>
      <vt:lpstr>Prezentácia programu PowerPoint</vt:lpstr>
      <vt:lpstr>Prezentácia programu PowerPoint</vt:lpstr>
      <vt:lpstr>Prezentácia programu PowerPoint</vt:lpstr>
      <vt:lpstr>  Bojnice</vt:lpstr>
      <vt:lpstr>Bratislava</vt:lpstr>
      <vt:lpstr>Jahodník</vt:lpstr>
      <vt:lpstr>Prezentácia programu PowerPoint</vt:lpstr>
      <vt:lpstr>Exkurzia Dolná Krupá</vt:lpstr>
      <vt:lpstr>Prezentácia programu PowerPoint</vt:lpstr>
      <vt:lpstr>Prezentácia programu PowerPoint</vt:lpstr>
      <vt:lpstr>Trenčín- náš posledný výlet</vt:lpstr>
      <vt:lpstr>Studňa lásky</vt:lpstr>
      <vt:lpstr>Hradné paničky</vt:lpstr>
      <vt:lpstr>Hradní páni</vt:lpstr>
      <vt:lpstr>Túlačky Trnavou</vt:lpstr>
      <vt:lpstr>Prezentácia programu PowerPoint</vt:lpstr>
      <vt:lpstr>Návšteva múzea</vt:lpstr>
      <vt:lpstr>Spomienky z vyučovania:</vt:lpstr>
      <vt:lpstr>Prezentácia programu PowerPoint</vt:lpstr>
      <vt:lpstr>Prezentácia programu PowerPoint</vt:lpstr>
      <vt:lpstr>Prezentácia programu PowerPoint</vt:lpstr>
      <vt:lpstr> Naše povestné účelové cvičenia</vt:lpstr>
      <vt:lpstr>Prezentácia programu PowerPoint</vt:lpstr>
      <vt:lpstr>Prezentácia programu PowerPoint</vt:lpstr>
      <vt:lpstr>Konce školských ročníkov</vt:lpstr>
      <vt:lpstr>    Vaše prekvapenia pre nás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Spojená škola</dc:creator>
  <cp:lastModifiedBy>Braňo Gažovič</cp:lastModifiedBy>
  <cp:revision>25</cp:revision>
  <dcterms:created xsi:type="dcterms:W3CDTF">2024-06-16T17:37:18Z</dcterms:created>
  <dcterms:modified xsi:type="dcterms:W3CDTF">2024-06-27T19:34:50Z</dcterms:modified>
</cp:coreProperties>
</file>